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notesSlides/notesSlide1.xml" ContentType="application/vnd.openxmlformats-officedocument.presentationml.notesSlide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notesSlides/notesSlide2.xml" ContentType="application/vnd.openxmlformats-officedocument.presentationml.notesSlide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328" r:id="rId2"/>
    <p:sldId id="532" r:id="rId3"/>
    <p:sldId id="338" r:id="rId4"/>
    <p:sldId id="442" r:id="rId5"/>
    <p:sldId id="538" r:id="rId6"/>
    <p:sldId id="54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443" r:id="rId25"/>
    <p:sldId id="444" r:id="rId26"/>
    <p:sldId id="561" r:id="rId27"/>
    <p:sldId id="562" r:id="rId28"/>
    <p:sldId id="563" r:id="rId29"/>
    <p:sldId id="564" r:id="rId30"/>
    <p:sldId id="565" r:id="rId31"/>
    <p:sldId id="566" r:id="rId32"/>
    <p:sldId id="567" r:id="rId33"/>
    <p:sldId id="568" r:id="rId34"/>
    <p:sldId id="569" r:id="rId35"/>
    <p:sldId id="570" r:id="rId36"/>
    <p:sldId id="571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79" r:id="rId45"/>
    <p:sldId id="580" r:id="rId46"/>
    <p:sldId id="581" r:id="rId47"/>
    <p:sldId id="582" r:id="rId48"/>
    <p:sldId id="583" r:id="rId49"/>
    <p:sldId id="584" r:id="rId50"/>
    <p:sldId id="585" r:id="rId51"/>
    <p:sldId id="586" r:id="rId52"/>
    <p:sldId id="587" r:id="rId53"/>
    <p:sldId id="588" r:id="rId54"/>
    <p:sldId id="589" r:id="rId55"/>
    <p:sldId id="590" r:id="rId56"/>
    <p:sldId id="591" r:id="rId57"/>
    <p:sldId id="592" r:id="rId58"/>
    <p:sldId id="593" r:id="rId59"/>
    <p:sldId id="594" r:id="rId60"/>
    <p:sldId id="595" r:id="rId61"/>
    <p:sldId id="596" r:id="rId62"/>
    <p:sldId id="597" r:id="rId63"/>
    <p:sldId id="598" r:id="rId64"/>
    <p:sldId id="599" r:id="rId65"/>
    <p:sldId id="600" r:id="rId66"/>
    <p:sldId id="601" r:id="rId67"/>
    <p:sldId id="602" r:id="rId68"/>
    <p:sldId id="603" r:id="rId69"/>
    <p:sldId id="604" r:id="rId70"/>
    <p:sldId id="605" r:id="rId71"/>
    <p:sldId id="606" r:id="rId72"/>
    <p:sldId id="623" r:id="rId73"/>
    <p:sldId id="607" r:id="rId74"/>
    <p:sldId id="608" r:id="rId75"/>
    <p:sldId id="609" r:id="rId76"/>
    <p:sldId id="624" r:id="rId77"/>
    <p:sldId id="625" r:id="rId78"/>
    <p:sldId id="611" r:id="rId79"/>
    <p:sldId id="612" r:id="rId80"/>
    <p:sldId id="613" r:id="rId81"/>
    <p:sldId id="614" r:id="rId82"/>
    <p:sldId id="615" r:id="rId83"/>
    <p:sldId id="616" r:id="rId84"/>
    <p:sldId id="617" r:id="rId85"/>
    <p:sldId id="618" r:id="rId86"/>
    <p:sldId id="619" r:id="rId87"/>
    <p:sldId id="620" r:id="rId88"/>
    <p:sldId id="621" r:id="rId89"/>
    <p:sldId id="622" r:id="rId90"/>
    <p:sldId id="454" r:id="rId91"/>
    <p:sldId id="455" r:id="rId92"/>
    <p:sldId id="456" r:id="rId93"/>
    <p:sldId id="457" r:id="rId94"/>
    <p:sldId id="458" r:id="rId95"/>
    <p:sldId id="459" r:id="rId96"/>
    <p:sldId id="460" r:id="rId97"/>
    <p:sldId id="539" r:id="rId98"/>
    <p:sldId id="540" r:id="rId99"/>
    <p:sldId id="542" r:id="rId100"/>
    <p:sldId id="543" r:id="rId101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6404" autoAdjust="0"/>
  </p:normalViewPr>
  <p:slideViewPr>
    <p:cSldViewPr>
      <p:cViewPr>
        <p:scale>
          <a:sx n="68" d="100"/>
          <a:sy n="68" d="100"/>
        </p:scale>
        <p:origin x="14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Secretario(a) de Desarrollo </a:t>
          </a:r>
          <a:r>
            <a:rPr lang="es-ES" sz="1200" b="0" dirty="0" smtClean="0">
              <a:latin typeface="+mn-lt"/>
            </a:rPr>
            <a:t>Social</a:t>
          </a:r>
          <a:endParaRPr lang="es-ES" sz="1200" b="0" dirty="0" smtClean="0"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Dirección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dirty="0" smtClean="0"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y Vinculación </a:t>
          </a:r>
          <a:r>
            <a:rPr lang="es-ES" sz="1200" b="0" dirty="0" smtClean="0">
              <a:latin typeface="+mn-lt"/>
            </a:rPr>
            <a:t>Ciudadana</a:t>
          </a:r>
          <a:endParaRPr lang="es-ES" sz="1200" dirty="0" smtClean="0"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Administrativo(a</a:t>
          </a:r>
          <a:r>
            <a:rPr lang="es-ES" sz="1200" b="0" dirty="0" smtClean="0">
              <a:latin typeface="+mn-lt"/>
            </a:rPr>
            <a:t>)</a:t>
          </a:r>
          <a:endParaRPr lang="es-ES" sz="1200" b="0" dirty="0" smtClean="0"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</a:t>
          </a:r>
          <a:r>
            <a:rPr lang="es-ES" sz="1200" b="0" dirty="0" smtClean="0">
              <a:latin typeface="+mn-lt"/>
            </a:rPr>
            <a:t>Cultura</a:t>
          </a:r>
          <a:endParaRPr lang="es-ES" sz="1200" b="0" dirty="0" smtClean="0"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Física y </a:t>
          </a:r>
          <a:r>
            <a:rPr lang="es-ES" sz="1200" b="0" dirty="0" smtClean="0">
              <a:latin typeface="+mn-lt"/>
            </a:rPr>
            <a:t>Deporte</a:t>
          </a:r>
          <a:endParaRPr lang="es-ES" sz="1200" b="0" dirty="0" smtClean="0"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</a:t>
          </a:r>
          <a:r>
            <a:rPr lang="es-ES" sz="1200" b="0" dirty="0" smtClean="0">
              <a:latin typeface="+mn-lt"/>
            </a:rPr>
            <a:t>Educación</a:t>
          </a:r>
          <a:endParaRPr lang="es-ES" sz="1200" b="0" dirty="0" smtClean="0"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Parques </a:t>
          </a:r>
          <a:r>
            <a:rPr lang="es-ES" sz="1200" b="0" dirty="0" smtClean="0">
              <a:latin typeface="+mn-lt"/>
            </a:rPr>
            <a:t>Públicos</a:t>
          </a:r>
          <a:endParaRPr lang="es-ES" sz="1200" b="0" dirty="0" smtClean="0"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Salud </a:t>
          </a:r>
          <a:r>
            <a:rPr lang="es-ES" sz="1200" b="0" dirty="0" smtClean="0">
              <a:latin typeface="+mn-lt"/>
            </a:rPr>
            <a:t>Pública</a:t>
          </a:r>
          <a:endParaRPr lang="es-ES" sz="1200" b="0" dirty="0" smtClean="0"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</a:t>
          </a:r>
          <a:r>
            <a:rPr lang="es-ES" sz="1200" b="0" dirty="0" smtClean="0">
              <a:latin typeface="+mn-lt"/>
            </a:rPr>
            <a:t>Prioritarios</a:t>
          </a:r>
          <a:endParaRPr lang="es-ES" sz="1200" b="0" dirty="0" smtClean="0"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/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/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Dirección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/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93390" custScaleY="117598" custLinFactNeighborY="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182560" custScaleY="95302" custLinFactNeighborY="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 val="init"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Y="81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Y="8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 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/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/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/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/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/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/>
        </a:p>
      </dgm:t>
    </dgm:pt>
    <dgm:pt modelId="{DBD1A3B5-8C1B-4C7B-91A9-4BB4C82B3928}">
      <dgm:prSet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8553C86C-7A36-467B-A8F1-0F4824A6FEE0}" type="parTrans" cxnId="{DDBF7977-754A-4922-8D9F-ABE1AC3648F2}">
      <dgm:prSet/>
      <dgm:spPr/>
      <dgm:t>
        <a:bodyPr/>
        <a:lstStyle/>
        <a:p>
          <a:endParaRPr lang="es-ES" sz="1200"/>
        </a:p>
      </dgm:t>
    </dgm:pt>
    <dgm:pt modelId="{8ED820E3-1682-4808-B726-80AF4B637918}" type="sibTrans" cxnId="{DDBF7977-754A-4922-8D9F-ABE1AC3648F2}">
      <dgm:prSet/>
      <dgm:spPr/>
      <dgm:t>
        <a:bodyPr/>
        <a:lstStyle/>
        <a:p>
          <a:endParaRPr lang="es-ES" sz="1200"/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/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/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/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/>
            <a:t>Zonas Operativas</a:t>
          </a:r>
          <a:endParaRPr lang="es-ES" sz="1200" b="0" dirty="0"/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/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/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/>
            <a:t>Coordinador(a)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/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/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/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/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/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/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/>
            <a:t>Coordinador(a) Operativo(a) Zona Sur </a:t>
          </a: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/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/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/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266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6113A11E-8751-434E-A197-7DD0C15E6891}" type="pres">
      <dgm:prSet presAssocID="{8553C86C-7A36-467B-A8F1-0F4824A6FEE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7D29E8C-0250-489F-AD7C-4015CF58576E}" type="pres">
      <dgm:prSet presAssocID="{DBD1A3B5-8C1B-4C7B-91A9-4BB4C82B3928}" presName="hierRoot2" presStyleCnt="0">
        <dgm:presLayoutVars>
          <dgm:hierBranch val="init"/>
        </dgm:presLayoutVars>
      </dgm:prSet>
      <dgm:spPr/>
    </dgm:pt>
    <dgm:pt modelId="{7ED65A3D-19CD-46A8-BDAE-5B33DE32BD1F}" type="pres">
      <dgm:prSet presAssocID="{DBD1A3B5-8C1B-4C7B-91A9-4BB4C82B3928}" presName="rootComposite" presStyleCnt="0"/>
      <dgm:spPr/>
    </dgm:pt>
    <dgm:pt modelId="{B4665A00-3C91-4F59-8FE3-DDE25D36672F}" type="pres">
      <dgm:prSet presAssocID="{DBD1A3B5-8C1B-4C7B-91A9-4BB4C82B392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58F0DC-CA67-4C6F-B90E-3A21BA4442C6}" type="pres">
      <dgm:prSet presAssocID="{DBD1A3B5-8C1B-4C7B-91A9-4BB4C82B3928}" presName="rootConnector" presStyleLbl="node3" presStyleIdx="0" presStyleCnt="3"/>
      <dgm:spPr/>
      <dgm:t>
        <a:bodyPr/>
        <a:lstStyle/>
        <a:p>
          <a:endParaRPr lang="es-ES"/>
        </a:p>
      </dgm:t>
    </dgm:pt>
    <dgm:pt modelId="{0285BEFE-A6E8-41ED-8C9E-D5D71D6ADA7C}" type="pres">
      <dgm:prSet presAssocID="{DBD1A3B5-8C1B-4C7B-91A9-4BB4C82B3928}" presName="hierChild4" presStyleCnt="0"/>
      <dgm:spPr/>
    </dgm:pt>
    <dgm:pt modelId="{D1AB4506-F054-4EE0-AE50-41B7CBAB6F14}" type="pres">
      <dgm:prSet presAssocID="{DBD1A3B5-8C1B-4C7B-91A9-4BB4C82B3928}" presName="hierChild5" presStyleCnt="0"/>
      <dgm:spPr/>
    </dgm:pt>
    <dgm:pt modelId="{20B8274B-DB9F-421E-8BFB-644DCCC286D4}" type="pres">
      <dgm:prSet presAssocID="{C93589B0-4277-4D93-9494-8B1118B58FA5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1" presStyleCnt="3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2" presStyleCnt="3" custScaleY="72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7F99DC4E-B606-4DBF-AF0B-4543F5B67262}" type="presOf" srcId="{DBD1A3B5-8C1B-4C7B-91A9-4BB4C82B3928}" destId="{B4665A00-3C91-4F59-8FE3-DDE25D36672F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19BF568-D9B7-43C8-B439-2CB29AFF8ABC}" type="presOf" srcId="{DBD1A3B5-8C1B-4C7B-91A9-4BB4C82B3928}" destId="{4C58F0DC-CA67-4C6F-B90E-3A21BA4442C6}" srcOrd="1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54FFEF91-BE5A-426E-ACB9-1AAB7D6415F0}" type="presOf" srcId="{8553C86C-7A36-467B-A8F1-0F4824A6FEE0}" destId="{6113A11E-8751-434E-A197-7DD0C15E6891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1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2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DDBF7977-754A-4922-8D9F-ABE1AC3648F2}" srcId="{08C3753C-2000-4DEE-932F-38BF28FD84F7}" destId="{DBD1A3B5-8C1B-4C7B-91A9-4BB4C82B3928}" srcOrd="0" destOrd="0" parTransId="{8553C86C-7A36-467B-A8F1-0F4824A6FEE0}" sibTransId="{8ED820E3-1682-4808-B726-80AF4B637918}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F35D8627-361E-4200-B9A5-ABD176E887AF}" type="presParOf" srcId="{E5C68DA7-CE1C-400E-BE1B-C902D9553D4C}" destId="{6113A11E-8751-434E-A197-7DD0C15E6891}" srcOrd="0" destOrd="0" presId="urn:microsoft.com/office/officeart/2005/8/layout/orgChart1"/>
    <dgm:cxn modelId="{2C88274D-D425-4B66-AC06-DE7A85DDA775}" type="presParOf" srcId="{E5C68DA7-CE1C-400E-BE1B-C902D9553D4C}" destId="{B7D29E8C-0250-489F-AD7C-4015CF58576E}" srcOrd="1" destOrd="0" presId="urn:microsoft.com/office/officeart/2005/8/layout/orgChart1"/>
    <dgm:cxn modelId="{B11E8B57-6689-47E8-8C5C-4C34E8FD3503}" type="presParOf" srcId="{B7D29E8C-0250-489F-AD7C-4015CF58576E}" destId="{7ED65A3D-19CD-46A8-BDAE-5B33DE32BD1F}" srcOrd="0" destOrd="0" presId="urn:microsoft.com/office/officeart/2005/8/layout/orgChart1"/>
    <dgm:cxn modelId="{38119177-EE26-438E-A9DE-CA9CFDE0BEDC}" type="presParOf" srcId="{7ED65A3D-19CD-46A8-BDAE-5B33DE32BD1F}" destId="{B4665A00-3C91-4F59-8FE3-DDE25D36672F}" srcOrd="0" destOrd="0" presId="urn:microsoft.com/office/officeart/2005/8/layout/orgChart1"/>
    <dgm:cxn modelId="{DF5EFCC0-FD0F-4677-9192-582DA4340F00}" type="presParOf" srcId="{7ED65A3D-19CD-46A8-BDAE-5B33DE32BD1F}" destId="{4C58F0DC-CA67-4C6F-B90E-3A21BA4442C6}" srcOrd="1" destOrd="0" presId="urn:microsoft.com/office/officeart/2005/8/layout/orgChart1"/>
    <dgm:cxn modelId="{55D9FE66-4839-4026-A9B8-912F5D6D2F80}" type="presParOf" srcId="{B7D29E8C-0250-489F-AD7C-4015CF58576E}" destId="{0285BEFE-A6E8-41ED-8C9E-D5D71D6ADA7C}" srcOrd="1" destOrd="0" presId="urn:microsoft.com/office/officeart/2005/8/layout/orgChart1"/>
    <dgm:cxn modelId="{D0920999-7D1F-4C39-91A2-502D2578E769}" type="presParOf" srcId="{B7D29E8C-0250-489F-AD7C-4015CF58576E}" destId="{D1AB4506-F054-4EE0-AE50-41B7CBAB6F14}" srcOrd="2" destOrd="0" presId="urn:microsoft.com/office/officeart/2005/8/layout/orgChart1"/>
    <dgm:cxn modelId="{D76CFDD5-E7AB-45A1-84E4-BDB995FA594C}" type="presParOf" srcId="{E5C68DA7-CE1C-400E-BE1B-C902D9553D4C}" destId="{20B8274B-DB9F-421E-8BFB-644DCCC286D4}" srcOrd="2" destOrd="0" presId="urn:microsoft.com/office/officeart/2005/8/layout/orgChart1"/>
    <dgm:cxn modelId="{48DD1332-89A6-4C55-A3F5-BD3B5C6DD961}" type="presParOf" srcId="{E5C68DA7-CE1C-400E-BE1B-C902D9553D4C}" destId="{AB16F134-54F7-4B74-BEE3-550A4A800798}" srcOrd="3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4" destOrd="0" presId="urn:microsoft.com/office/officeart/2005/8/layout/orgChart1"/>
    <dgm:cxn modelId="{F61383D2-CE0F-4076-B3D9-A99FD2B4C73B}" type="presParOf" srcId="{E5C68DA7-CE1C-400E-BE1B-C902D9553D4C}" destId="{FBC84BD2-AD80-498B-96D9-EDC41C752A49}" srcOrd="5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Director(a) de Atención y Vinculación </a:t>
          </a:r>
          <a:r>
            <a:rPr lang="es-ES" sz="1200" dirty="0" smtClean="0"/>
            <a:t>Ciudadana</a:t>
          </a:r>
          <a:endParaRPr lang="es-ES" sz="1200" dirty="0" smtClean="0"/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EE0B2564-5163-4720-B659-A775052AC903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4B0567FD-991F-470A-A6A9-6E306BAA5DFF}" type="parTrans" cxnId="{E6FF27EE-05AF-4988-8415-81ABB79C17A3}">
      <dgm:prSet/>
      <dgm:spPr/>
      <dgm:t>
        <a:bodyPr/>
        <a:lstStyle/>
        <a:p>
          <a:endParaRPr lang="es-ES" sz="1200"/>
        </a:p>
      </dgm:t>
    </dgm:pt>
    <dgm:pt modelId="{782C18F9-8E2E-47AD-94AB-D212C75F715E}" type="sibTrans" cxnId="{E6FF27EE-05AF-4988-8415-81ABB79C17A3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C14A335F-8102-4A20-92EA-7731CDB0DDC6}" type="asst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8157342E-1228-4FAF-A49A-76AF44B880F6}" type="parTrans" cxnId="{7712FC86-9B6E-4502-8A92-A2501828D9E6}">
      <dgm:prSet/>
      <dgm:spPr/>
      <dgm:t>
        <a:bodyPr/>
        <a:lstStyle/>
        <a:p>
          <a:endParaRPr lang="es-ES" sz="1200"/>
        </a:p>
      </dgm:t>
    </dgm:pt>
    <dgm:pt modelId="{1B39F105-1C31-4F8F-9D3E-D2D401F1CB2F}" type="sibTrans" cxnId="{7712FC86-9B6E-4502-8A92-A2501828D9E6}">
      <dgm:prSet/>
      <dgm:spPr/>
      <dgm:t>
        <a:bodyPr/>
        <a:lstStyle/>
        <a:p>
          <a:endParaRPr lang="es-ES" sz="1200"/>
        </a:p>
      </dgm:t>
    </dgm:pt>
    <dgm:pt modelId="{FD4D52EA-7B0D-42D8-BDC8-DC14B83F6F4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EFB26707-77BC-4706-A699-9AE6DA78BE2C}" type="parTrans" cxnId="{49473C8E-98BA-45A3-9BE8-5D4CD2D20669}">
      <dgm:prSet/>
      <dgm:spPr/>
      <dgm:t>
        <a:bodyPr/>
        <a:lstStyle/>
        <a:p>
          <a:endParaRPr lang="es-ES" sz="1200"/>
        </a:p>
      </dgm:t>
    </dgm:pt>
    <dgm:pt modelId="{99E81071-CB4D-45F8-B164-E3640847F0D0}" type="sibTrans" cxnId="{49473C8E-98BA-45A3-9BE8-5D4CD2D20669}">
      <dgm:prSet/>
      <dgm:spPr/>
      <dgm:t>
        <a:bodyPr/>
        <a:lstStyle/>
        <a:p>
          <a:endParaRPr lang="es-ES" sz="1200"/>
        </a:p>
      </dgm:t>
    </dgm:pt>
    <dgm:pt modelId="{40F9965A-0C39-4A49-95BC-E3505F981A96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3D1D29F-C802-406E-BE1E-AFE93533CA95}" type="parTrans" cxnId="{B9F5F127-0B5C-4E82-ABF3-6A03658EB76F}">
      <dgm:prSet/>
      <dgm:spPr/>
      <dgm:t>
        <a:bodyPr/>
        <a:lstStyle/>
        <a:p>
          <a:endParaRPr lang="es-ES"/>
        </a:p>
      </dgm:t>
    </dgm:pt>
    <dgm:pt modelId="{11C4947F-AA71-43C4-A165-69E416638F48}" type="sibTrans" cxnId="{B9F5F127-0B5C-4E82-ABF3-6A03658EB76F}">
      <dgm:prSet/>
      <dgm:spPr/>
      <dgm:t>
        <a:bodyPr/>
        <a:lstStyle/>
        <a:p>
          <a:endParaRPr lang="es-ES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27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1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1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8ACCFF91-1E1F-4229-A644-2F054587EC99}" type="pres">
      <dgm:prSet presAssocID="{EFB26707-77BC-4706-A699-9AE6DA78BE2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3E516D0-8285-4FE1-9373-C0CAB437409E}" type="pres">
      <dgm:prSet presAssocID="{FD4D52EA-7B0D-42D8-BDC8-DC14B83F6F46}" presName="hierRoot2" presStyleCnt="0">
        <dgm:presLayoutVars>
          <dgm:hierBranch val="init"/>
        </dgm:presLayoutVars>
      </dgm:prSet>
      <dgm:spPr/>
    </dgm:pt>
    <dgm:pt modelId="{9E16AC12-DC1E-4B64-A972-2867FE8DE1A2}" type="pres">
      <dgm:prSet presAssocID="{FD4D52EA-7B0D-42D8-BDC8-DC14B83F6F46}" presName="rootComposite" presStyleCnt="0"/>
      <dgm:spPr/>
    </dgm:pt>
    <dgm:pt modelId="{21539D6C-E026-4906-B5A0-4A9E35F54509}" type="pres">
      <dgm:prSet presAssocID="{FD4D52EA-7B0D-42D8-BDC8-DC14B83F6F4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DA9E5C-80CC-47E8-A018-B1D76EAAD153}" type="pres">
      <dgm:prSet presAssocID="{FD4D52EA-7B0D-42D8-BDC8-DC14B83F6F46}" presName="rootConnector" presStyleLbl="node3" presStyleIdx="0" presStyleCnt="2"/>
      <dgm:spPr/>
      <dgm:t>
        <a:bodyPr/>
        <a:lstStyle/>
        <a:p>
          <a:endParaRPr lang="es-ES"/>
        </a:p>
      </dgm:t>
    </dgm:pt>
    <dgm:pt modelId="{43DEDAAF-87F1-4E5A-A6A5-64248AC991CA}" type="pres">
      <dgm:prSet presAssocID="{FD4D52EA-7B0D-42D8-BDC8-DC14B83F6F46}" presName="hierChild4" presStyleCnt="0"/>
      <dgm:spPr/>
    </dgm:pt>
    <dgm:pt modelId="{65D96FF4-0096-49D5-B9E5-F82DBC9C42CB}" type="pres">
      <dgm:prSet presAssocID="{FD4D52EA-7B0D-42D8-BDC8-DC14B83F6F46}" presName="hierChild5" presStyleCnt="0"/>
      <dgm:spPr/>
    </dgm:pt>
    <dgm:pt modelId="{8A294A43-82D0-44FD-A562-42DD9C0270DB}" type="pres">
      <dgm:prSet presAssocID="{83D1D29F-C802-406E-BE1E-AFE93533CA95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2A6F2F8-B198-464B-BC86-A4D0501B0A5E}" type="pres">
      <dgm:prSet presAssocID="{40F9965A-0C39-4A49-95BC-E3505F981A96}" presName="hierRoot2" presStyleCnt="0">
        <dgm:presLayoutVars>
          <dgm:hierBranch val="init"/>
        </dgm:presLayoutVars>
      </dgm:prSet>
      <dgm:spPr/>
    </dgm:pt>
    <dgm:pt modelId="{4C95933C-1EBE-41F7-B0E1-7DC1BEFF619D}" type="pres">
      <dgm:prSet presAssocID="{40F9965A-0C39-4A49-95BC-E3505F981A96}" presName="rootComposite" presStyleCnt="0"/>
      <dgm:spPr/>
    </dgm:pt>
    <dgm:pt modelId="{6F433DA3-3A74-4DD2-BFF9-541FBBA2EF5D}" type="pres">
      <dgm:prSet presAssocID="{40F9965A-0C39-4A49-95BC-E3505F981A9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5407C-436F-48B9-9652-E2C08F120EBC}" type="pres">
      <dgm:prSet presAssocID="{40F9965A-0C39-4A49-95BC-E3505F981A96}" presName="rootConnector" presStyleLbl="node3" presStyleIdx="1" presStyleCnt="2"/>
      <dgm:spPr/>
      <dgm:t>
        <a:bodyPr/>
        <a:lstStyle/>
        <a:p>
          <a:endParaRPr lang="es-ES"/>
        </a:p>
      </dgm:t>
    </dgm:pt>
    <dgm:pt modelId="{5766CC51-25F8-4F62-B933-5EE1CEFE00FA}" type="pres">
      <dgm:prSet presAssocID="{40F9965A-0C39-4A49-95BC-E3505F981A96}" presName="hierChild4" presStyleCnt="0"/>
      <dgm:spPr/>
    </dgm:pt>
    <dgm:pt modelId="{A56B136B-3B65-4FC2-BF00-F5B9DD3B07F0}" type="pres">
      <dgm:prSet presAssocID="{40F9965A-0C39-4A49-95BC-E3505F981A96}" presName="hierChild5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  <dgm:pt modelId="{C699D63A-E63D-49FD-B8E2-6625F7387DA9}" type="pres">
      <dgm:prSet presAssocID="{4B0567FD-991F-470A-A6A9-6E306BAA5DFF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C26F01E1-95DD-4F1C-A815-98F38645525D}" type="pres">
      <dgm:prSet presAssocID="{EE0B2564-5163-4720-B659-A775052AC903}" presName="hierRoot3" presStyleCnt="0">
        <dgm:presLayoutVars>
          <dgm:hierBranch val="init"/>
        </dgm:presLayoutVars>
      </dgm:prSet>
      <dgm:spPr/>
    </dgm:pt>
    <dgm:pt modelId="{09C43D52-9571-4B64-ACB4-468B064997A3}" type="pres">
      <dgm:prSet presAssocID="{EE0B2564-5163-4720-B659-A775052AC903}" presName="rootComposite3" presStyleCnt="0"/>
      <dgm:spPr/>
    </dgm:pt>
    <dgm:pt modelId="{22B9A456-67FB-4D0D-88C2-4E7A1F471362}" type="pres">
      <dgm:prSet presAssocID="{EE0B2564-5163-4720-B659-A775052AC903}" presName="rootText3" presStyleLbl="asst1" presStyleIdx="0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1DAAC-C4D5-461F-99A8-FCE11385B26A}" type="pres">
      <dgm:prSet presAssocID="{EE0B2564-5163-4720-B659-A775052AC903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C817CAE-25D3-431D-9A19-8C8FD01EC2D3}" type="pres">
      <dgm:prSet presAssocID="{EE0B2564-5163-4720-B659-A775052AC903}" presName="hierChild6" presStyleCnt="0"/>
      <dgm:spPr/>
    </dgm:pt>
    <dgm:pt modelId="{FB044CF6-0AEE-444C-BF0E-A3189E240F5C}" type="pres">
      <dgm:prSet presAssocID="{EE0B2564-5163-4720-B659-A775052AC903}" presName="hierChild7" presStyleCnt="0"/>
      <dgm:spPr/>
    </dgm:pt>
    <dgm:pt modelId="{B4D4C557-DBA5-46A9-A638-507119B32B67}" type="pres">
      <dgm:prSet presAssocID="{8157342E-1228-4FAF-A49A-76AF44B880F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F802B7-3C4A-4478-A012-49BC31599CB9}" type="pres">
      <dgm:prSet presAssocID="{C14A335F-8102-4A20-92EA-7731CDB0DDC6}" presName="hierRoot3" presStyleCnt="0">
        <dgm:presLayoutVars>
          <dgm:hierBranch val="init"/>
        </dgm:presLayoutVars>
      </dgm:prSet>
      <dgm:spPr/>
    </dgm:pt>
    <dgm:pt modelId="{B7B87995-6D0D-4CF8-AFF1-AC5970C8E655}" type="pres">
      <dgm:prSet presAssocID="{C14A335F-8102-4A20-92EA-7731CDB0DDC6}" presName="rootComposite3" presStyleCnt="0"/>
      <dgm:spPr/>
    </dgm:pt>
    <dgm:pt modelId="{B52A4421-1364-439C-82BB-4CE3B6C02AAD}" type="pres">
      <dgm:prSet presAssocID="{C14A335F-8102-4A20-92EA-7731CDB0DDC6}" presName="rootText3" presStyleLbl="asst1" presStyleIdx="1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EDEDC7-57A2-48BD-A5C3-617A6E7856D3}" type="pres">
      <dgm:prSet presAssocID="{C14A335F-8102-4A20-92EA-7731CDB0DDC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566D4DB-A52F-423D-8961-4DB36B236E16}" type="pres">
      <dgm:prSet presAssocID="{C14A335F-8102-4A20-92EA-7731CDB0DDC6}" presName="hierChild6" presStyleCnt="0"/>
      <dgm:spPr/>
    </dgm:pt>
    <dgm:pt modelId="{6DC303C1-51F9-49D6-ABA5-8D57301EEDA9}" type="pres">
      <dgm:prSet presAssocID="{C14A335F-8102-4A20-92EA-7731CDB0DDC6}" presName="hierChild7" presStyleCnt="0"/>
      <dgm:spPr/>
    </dgm:pt>
  </dgm:ptLst>
  <dgm:cxnLst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FC7188A5-5534-428E-848E-43510757C9D5}" type="presOf" srcId="{C14A335F-8102-4A20-92EA-7731CDB0DDC6}" destId="{B52A4421-1364-439C-82BB-4CE3B6C02AAD}" srcOrd="0" destOrd="0" presId="urn:microsoft.com/office/officeart/2005/8/layout/orgChart1"/>
    <dgm:cxn modelId="{E3EF4126-3C17-418C-80C1-BB20C2495B8E}" type="presOf" srcId="{FD4D52EA-7B0D-42D8-BDC8-DC14B83F6F46}" destId="{E1DA9E5C-80CC-47E8-A018-B1D76EAAD153}" srcOrd="1" destOrd="0" presId="urn:microsoft.com/office/officeart/2005/8/layout/orgChart1"/>
    <dgm:cxn modelId="{50B8F96C-A494-47C8-A51B-08A9D7E28463}" type="presOf" srcId="{4B0567FD-991F-470A-A6A9-6E306BAA5DFF}" destId="{C699D63A-E63D-49FD-B8E2-6625F7387DA9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7712FC86-9B6E-4502-8A92-A2501828D9E6}" srcId="{7584D7BE-A139-4499-832C-0CCFB098F084}" destId="{C14A335F-8102-4A20-92EA-7731CDB0DDC6}" srcOrd="1" destOrd="0" parTransId="{8157342E-1228-4FAF-A49A-76AF44B880F6}" sibTransId="{1B39F105-1C31-4F8F-9D3E-D2D401F1CB2F}"/>
    <dgm:cxn modelId="{38A8CC06-3872-44D9-BA81-9CC191E166BA}" type="presOf" srcId="{C14A335F-8102-4A20-92EA-7731CDB0DDC6}" destId="{03EDEDC7-57A2-48BD-A5C3-617A6E7856D3}" srcOrd="1" destOrd="0" presId="urn:microsoft.com/office/officeart/2005/8/layout/orgChart1"/>
    <dgm:cxn modelId="{B6D53C68-68D9-43D8-B2C2-E4DA21312067}" type="presOf" srcId="{EE0B2564-5163-4720-B659-A775052AC903}" destId="{5F31DAAC-C4D5-461F-99A8-FCE11385B26A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0BF96DD7-6660-4036-8516-8E41868A39DF}" type="presOf" srcId="{FD4D52EA-7B0D-42D8-BDC8-DC14B83F6F46}" destId="{21539D6C-E026-4906-B5A0-4A9E35F54509}" srcOrd="0" destOrd="0" presId="urn:microsoft.com/office/officeart/2005/8/layout/orgChart1"/>
    <dgm:cxn modelId="{30F7F6D2-E0C3-4385-8E99-93641B928026}" type="presOf" srcId="{EFB26707-77BC-4706-A699-9AE6DA78BE2C}" destId="{8ACCFF91-1E1F-4229-A644-2F054587EC99}" srcOrd="0" destOrd="0" presId="urn:microsoft.com/office/officeart/2005/8/layout/orgChart1"/>
    <dgm:cxn modelId="{1E0A2294-274D-4631-8B04-1F31145EFFB1}" type="presOf" srcId="{EE0B2564-5163-4720-B659-A775052AC903}" destId="{22B9A456-67FB-4D0D-88C2-4E7A1F471362}" srcOrd="0" destOrd="0" presId="urn:microsoft.com/office/officeart/2005/8/layout/orgChart1"/>
    <dgm:cxn modelId="{DBC18E27-EF32-4451-8647-F85B4DEF3F57}" type="presOf" srcId="{8157342E-1228-4FAF-A49A-76AF44B880F6}" destId="{B4D4C557-DBA5-46A9-A638-507119B32B67}" srcOrd="0" destOrd="0" presId="urn:microsoft.com/office/officeart/2005/8/layout/orgChart1"/>
    <dgm:cxn modelId="{2264E77B-E9AE-432A-A156-339991ECD133}" type="presOf" srcId="{40F9965A-0C39-4A49-95BC-E3505F981A96}" destId="{6F433DA3-3A74-4DD2-BFF9-541FBBA2EF5D}" srcOrd="0" destOrd="0" presId="urn:microsoft.com/office/officeart/2005/8/layout/orgChart1"/>
    <dgm:cxn modelId="{E6FF27EE-05AF-4988-8415-81ABB79C17A3}" srcId="{7584D7BE-A139-4499-832C-0CCFB098F084}" destId="{EE0B2564-5163-4720-B659-A775052AC903}" srcOrd="0" destOrd="0" parTransId="{4B0567FD-991F-470A-A6A9-6E306BAA5DFF}" sibTransId="{782C18F9-8E2E-47AD-94AB-D212C75F715E}"/>
    <dgm:cxn modelId="{EADA666F-6163-4BD9-8DF6-A333B48BCFEE}" type="presOf" srcId="{40F9965A-0C39-4A49-95BC-E3505F981A96}" destId="{F615407C-436F-48B9-9652-E2C08F120EBC}" srcOrd="1" destOrd="0" presId="urn:microsoft.com/office/officeart/2005/8/layout/orgChart1"/>
    <dgm:cxn modelId="{F3A2C812-6497-4576-B583-B7ADD0996153}" type="presOf" srcId="{83D1D29F-C802-406E-BE1E-AFE93533CA95}" destId="{8A294A43-82D0-44FD-A562-42DD9C0270DB}" srcOrd="0" destOrd="0" presId="urn:microsoft.com/office/officeart/2005/8/layout/orgChart1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20FDB5AB-BDB5-4B39-B4BD-B020A03C2AC4}" srcId="{7584D7BE-A139-4499-832C-0CCFB098F084}" destId="{87B3DF42-E808-4898-A7EE-10BCD2511D87}" srcOrd="2" destOrd="0" parTransId="{3DD60197-9CBD-4448-8D8E-8200D8DC15AC}" sibTransId="{611B12D6-5E81-4BCB-83C9-ACFCE0AC7427}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49473C8E-98BA-45A3-9BE8-5D4CD2D20669}" srcId="{87B3DF42-E808-4898-A7EE-10BCD2511D87}" destId="{FD4D52EA-7B0D-42D8-BDC8-DC14B83F6F46}" srcOrd="0" destOrd="0" parTransId="{EFB26707-77BC-4706-A699-9AE6DA78BE2C}" sibTransId="{99E81071-CB4D-45F8-B164-E3640847F0D0}"/>
    <dgm:cxn modelId="{B9F5F127-0B5C-4E82-ABF3-6A03658EB76F}" srcId="{87B3DF42-E808-4898-A7EE-10BCD2511D87}" destId="{40F9965A-0C39-4A49-95BC-E3505F981A96}" srcOrd="1" destOrd="0" parTransId="{83D1D29F-C802-406E-BE1E-AFE93533CA95}" sibTransId="{11C4947F-AA71-43C4-A165-69E416638F48}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EDCDFB3B-4508-4893-823D-E5ACF02BFC9A}" type="presParOf" srcId="{70DE5199-9356-4319-BF02-A8688E9546A0}" destId="{8ACCFF91-1E1F-4229-A644-2F054587EC99}" srcOrd="0" destOrd="0" presId="urn:microsoft.com/office/officeart/2005/8/layout/orgChart1"/>
    <dgm:cxn modelId="{349BCD90-6E99-424D-AD61-E50BF3AC545B}" type="presParOf" srcId="{70DE5199-9356-4319-BF02-A8688E9546A0}" destId="{F3E516D0-8285-4FE1-9373-C0CAB437409E}" srcOrd="1" destOrd="0" presId="urn:microsoft.com/office/officeart/2005/8/layout/orgChart1"/>
    <dgm:cxn modelId="{EF7DC97C-6977-4B09-9334-12066F24EE9C}" type="presParOf" srcId="{F3E516D0-8285-4FE1-9373-C0CAB437409E}" destId="{9E16AC12-DC1E-4B64-A972-2867FE8DE1A2}" srcOrd="0" destOrd="0" presId="urn:microsoft.com/office/officeart/2005/8/layout/orgChart1"/>
    <dgm:cxn modelId="{5EB9482A-6BE6-4CDC-A1A7-6604E0F5CD92}" type="presParOf" srcId="{9E16AC12-DC1E-4B64-A972-2867FE8DE1A2}" destId="{21539D6C-E026-4906-B5A0-4A9E35F54509}" srcOrd="0" destOrd="0" presId="urn:microsoft.com/office/officeart/2005/8/layout/orgChart1"/>
    <dgm:cxn modelId="{3AA9274B-3D9F-40EC-B7C2-A0A68CB690B3}" type="presParOf" srcId="{9E16AC12-DC1E-4B64-A972-2867FE8DE1A2}" destId="{E1DA9E5C-80CC-47E8-A018-B1D76EAAD153}" srcOrd="1" destOrd="0" presId="urn:microsoft.com/office/officeart/2005/8/layout/orgChart1"/>
    <dgm:cxn modelId="{5CBFC8B2-958E-44A1-A508-354F90C1EE5B}" type="presParOf" srcId="{F3E516D0-8285-4FE1-9373-C0CAB437409E}" destId="{43DEDAAF-87F1-4E5A-A6A5-64248AC991CA}" srcOrd="1" destOrd="0" presId="urn:microsoft.com/office/officeart/2005/8/layout/orgChart1"/>
    <dgm:cxn modelId="{2EE2F56B-11BA-4B14-9F21-1B00CE8046B6}" type="presParOf" srcId="{F3E516D0-8285-4FE1-9373-C0CAB437409E}" destId="{65D96FF4-0096-49D5-B9E5-F82DBC9C42CB}" srcOrd="2" destOrd="0" presId="urn:microsoft.com/office/officeart/2005/8/layout/orgChart1"/>
    <dgm:cxn modelId="{0D36FF34-F3FF-493F-9732-E3A945EA315B}" type="presParOf" srcId="{70DE5199-9356-4319-BF02-A8688E9546A0}" destId="{8A294A43-82D0-44FD-A562-42DD9C0270DB}" srcOrd="2" destOrd="0" presId="urn:microsoft.com/office/officeart/2005/8/layout/orgChart1"/>
    <dgm:cxn modelId="{9A217E8D-1B28-4AC7-B09E-CF02CCC5FA33}" type="presParOf" srcId="{70DE5199-9356-4319-BF02-A8688E9546A0}" destId="{C2A6F2F8-B198-464B-BC86-A4D0501B0A5E}" srcOrd="3" destOrd="0" presId="urn:microsoft.com/office/officeart/2005/8/layout/orgChart1"/>
    <dgm:cxn modelId="{8E0E31E8-89A7-44F0-A6F8-5D4E0EF26B26}" type="presParOf" srcId="{C2A6F2F8-B198-464B-BC86-A4D0501B0A5E}" destId="{4C95933C-1EBE-41F7-B0E1-7DC1BEFF619D}" srcOrd="0" destOrd="0" presId="urn:microsoft.com/office/officeart/2005/8/layout/orgChart1"/>
    <dgm:cxn modelId="{E23FCF67-40DE-43E3-9C76-A47C2C41DC80}" type="presParOf" srcId="{4C95933C-1EBE-41F7-B0E1-7DC1BEFF619D}" destId="{6F433DA3-3A74-4DD2-BFF9-541FBBA2EF5D}" srcOrd="0" destOrd="0" presId="urn:microsoft.com/office/officeart/2005/8/layout/orgChart1"/>
    <dgm:cxn modelId="{12EB122A-EBE5-4F2D-811D-E113BB252BDF}" type="presParOf" srcId="{4C95933C-1EBE-41F7-B0E1-7DC1BEFF619D}" destId="{F615407C-436F-48B9-9652-E2C08F120EBC}" srcOrd="1" destOrd="0" presId="urn:microsoft.com/office/officeart/2005/8/layout/orgChart1"/>
    <dgm:cxn modelId="{5BC26BEA-B66D-444E-9B43-D989BCEB0293}" type="presParOf" srcId="{C2A6F2F8-B198-464B-BC86-A4D0501B0A5E}" destId="{5766CC51-25F8-4F62-B933-5EE1CEFE00FA}" srcOrd="1" destOrd="0" presId="urn:microsoft.com/office/officeart/2005/8/layout/orgChart1"/>
    <dgm:cxn modelId="{FD312CC2-FBDD-44AD-84B7-01C252ABC06F}" type="presParOf" srcId="{C2A6F2F8-B198-464B-BC86-A4D0501B0A5E}" destId="{A56B136B-3B65-4FC2-BF00-F5B9DD3B07F0}" srcOrd="2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  <dgm:cxn modelId="{72F886D3-4BC0-4CD1-8E31-AB8355CE60E7}" type="presParOf" srcId="{60659B8A-0C15-4A14-9B41-72366BA2118B}" destId="{C699D63A-E63D-49FD-B8E2-6625F7387DA9}" srcOrd="0" destOrd="0" presId="urn:microsoft.com/office/officeart/2005/8/layout/orgChart1"/>
    <dgm:cxn modelId="{59B24943-AB6B-4D7D-B099-8E23C9509ACD}" type="presParOf" srcId="{60659B8A-0C15-4A14-9B41-72366BA2118B}" destId="{C26F01E1-95DD-4F1C-A815-98F38645525D}" srcOrd="1" destOrd="0" presId="urn:microsoft.com/office/officeart/2005/8/layout/orgChart1"/>
    <dgm:cxn modelId="{549CA758-65D5-4AB7-8949-81A7D551E691}" type="presParOf" srcId="{C26F01E1-95DD-4F1C-A815-98F38645525D}" destId="{09C43D52-9571-4B64-ACB4-468B064997A3}" srcOrd="0" destOrd="0" presId="urn:microsoft.com/office/officeart/2005/8/layout/orgChart1"/>
    <dgm:cxn modelId="{5C476987-7DCB-4F96-80D7-7955DD4DB9C8}" type="presParOf" srcId="{09C43D52-9571-4B64-ACB4-468B064997A3}" destId="{22B9A456-67FB-4D0D-88C2-4E7A1F471362}" srcOrd="0" destOrd="0" presId="urn:microsoft.com/office/officeart/2005/8/layout/orgChart1"/>
    <dgm:cxn modelId="{C6E936B0-DC5F-4D6C-9E23-F1BABF1E8A01}" type="presParOf" srcId="{09C43D52-9571-4B64-ACB4-468B064997A3}" destId="{5F31DAAC-C4D5-461F-99A8-FCE11385B26A}" srcOrd="1" destOrd="0" presId="urn:microsoft.com/office/officeart/2005/8/layout/orgChart1"/>
    <dgm:cxn modelId="{960B7F49-2012-46C1-9BB5-1C194C4DCDDE}" type="presParOf" srcId="{C26F01E1-95DD-4F1C-A815-98F38645525D}" destId="{DC817CAE-25D3-431D-9A19-8C8FD01EC2D3}" srcOrd="1" destOrd="0" presId="urn:microsoft.com/office/officeart/2005/8/layout/orgChart1"/>
    <dgm:cxn modelId="{C76FA928-F530-450C-A8BA-60067C854935}" type="presParOf" srcId="{C26F01E1-95DD-4F1C-A815-98F38645525D}" destId="{FB044CF6-0AEE-444C-BF0E-A3189E240F5C}" srcOrd="2" destOrd="0" presId="urn:microsoft.com/office/officeart/2005/8/layout/orgChart1"/>
    <dgm:cxn modelId="{E2FA12B9-F3C4-4E5D-BE6B-2A69BC782B6E}" type="presParOf" srcId="{60659B8A-0C15-4A14-9B41-72366BA2118B}" destId="{B4D4C557-DBA5-46A9-A638-507119B32B67}" srcOrd="2" destOrd="0" presId="urn:microsoft.com/office/officeart/2005/8/layout/orgChart1"/>
    <dgm:cxn modelId="{DBA5AB1F-9DBE-4DF5-BC31-30BBCC5CB3E1}" type="presParOf" srcId="{60659B8A-0C15-4A14-9B41-72366BA2118B}" destId="{43F802B7-3C4A-4478-A012-49BC31599CB9}" srcOrd="3" destOrd="0" presId="urn:microsoft.com/office/officeart/2005/8/layout/orgChart1"/>
    <dgm:cxn modelId="{DF738331-5DFF-4EB8-B378-6A571C74732C}" type="presParOf" srcId="{43F802B7-3C4A-4478-A012-49BC31599CB9}" destId="{B7B87995-6D0D-4CF8-AFF1-AC5970C8E655}" srcOrd="0" destOrd="0" presId="urn:microsoft.com/office/officeart/2005/8/layout/orgChart1"/>
    <dgm:cxn modelId="{5D7D1D69-619D-4F39-8F37-BD539E076D33}" type="presParOf" srcId="{B7B87995-6D0D-4CF8-AFF1-AC5970C8E655}" destId="{B52A4421-1364-439C-82BB-4CE3B6C02AAD}" srcOrd="0" destOrd="0" presId="urn:microsoft.com/office/officeart/2005/8/layout/orgChart1"/>
    <dgm:cxn modelId="{002D2E83-4CFA-40BF-B144-218F9A9CCC44}" type="presParOf" srcId="{B7B87995-6D0D-4CF8-AFF1-AC5970C8E655}" destId="{03EDEDC7-57A2-48BD-A5C3-617A6E7856D3}" srcOrd="1" destOrd="0" presId="urn:microsoft.com/office/officeart/2005/8/layout/orgChart1"/>
    <dgm:cxn modelId="{4CDA27DD-D094-4983-AA34-9E5E01F0A03C}" type="presParOf" srcId="{43F802B7-3C4A-4478-A012-49BC31599CB9}" destId="{B566D4DB-A52F-423D-8961-4DB36B236E16}" srcOrd="1" destOrd="0" presId="urn:microsoft.com/office/officeart/2005/8/layout/orgChart1"/>
    <dgm:cxn modelId="{1DB79D46-078C-47DE-9773-F05F840EBF9A}" type="presParOf" srcId="{43F802B7-3C4A-4478-A012-49BC31599CB9}" destId="{6DC303C1-51F9-49D6-ABA5-8D57301EE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4E56966-99A0-4906-8CC5-38EBDF74A9CB}">
      <dgm:prSet phldrT="[Texto]" custT="1"/>
      <dgm:spPr/>
      <dgm:t>
        <a:bodyPr/>
        <a:lstStyle/>
        <a:p>
          <a:r>
            <a:rPr lang="es-ES" sz="1200" dirty="0" smtClean="0"/>
            <a:t>Director(a) de Atención y Vinculación </a:t>
          </a:r>
          <a:r>
            <a:rPr lang="es-ES" sz="1200" dirty="0" smtClean="0"/>
            <a:t>Ciudadana</a:t>
          </a:r>
          <a:endParaRPr lang="es-ES" sz="1200" dirty="0" smtClean="0"/>
        </a:p>
      </dgm:t>
    </dgm:pt>
    <dgm:pt modelId="{06BDB05B-11ED-4285-871F-953D7DFFCF57}" type="parTrans" cxnId="{9B4CDE7A-8562-47EE-9512-2A6BEE79D9C5}">
      <dgm:prSet/>
      <dgm:spPr/>
      <dgm:t>
        <a:bodyPr/>
        <a:lstStyle/>
        <a:p>
          <a:endParaRPr lang="es-ES" sz="1200"/>
        </a:p>
      </dgm:t>
    </dgm:pt>
    <dgm:pt modelId="{92EB9B5B-7F90-4882-B97B-9F6FB76817D6}" type="sibTrans" cxnId="{9B4CDE7A-8562-47EE-9512-2A6BEE79D9C5}">
      <dgm:prSet/>
      <dgm:spPr/>
      <dgm:t>
        <a:bodyPr/>
        <a:lstStyle/>
        <a:p>
          <a:endParaRPr lang="es-ES" sz="1200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/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/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/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/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Informática</a:t>
          </a:r>
          <a:endParaRPr lang="es-ES" sz="1200" dirty="0" smtClean="0"/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/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/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9D2C38E-0394-463F-B3FE-BF43B889A732}" type="pres">
      <dgm:prSet presAssocID="{74E56966-99A0-4906-8CC5-38EBDF74A9CB}" presName="hierRoot1" presStyleCnt="0">
        <dgm:presLayoutVars>
          <dgm:hierBranch val="init"/>
        </dgm:presLayoutVars>
      </dgm:prSet>
      <dgm:spPr/>
    </dgm:pt>
    <dgm:pt modelId="{DBC16801-16EF-49F6-B44F-F8C4E6F9FC52}" type="pres">
      <dgm:prSet presAssocID="{74E56966-99A0-4906-8CC5-38EBDF74A9CB}" presName="rootComposite1" presStyleCnt="0"/>
      <dgm:spPr/>
    </dgm:pt>
    <dgm:pt modelId="{86DC2A59-2EA3-4BA1-940B-CC37FBD7A48E}" type="pres">
      <dgm:prSet presAssocID="{74E56966-99A0-4906-8CC5-38EBDF74A9C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1907FD-7549-40D1-A379-7B8E0C25F472}" type="pres">
      <dgm:prSet presAssocID="{74E56966-99A0-4906-8CC5-38EBDF74A9C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03E66FE-8974-4013-97A0-BD22160839D3}" type="pres">
      <dgm:prSet presAssocID="{74E56966-99A0-4906-8CC5-38EBDF74A9CB}" presName="hierChild2" presStyleCnt="0"/>
      <dgm:spPr/>
    </dgm:pt>
    <dgm:pt modelId="{444B0839-1D1C-49EA-9C94-26BFDE3C933D}" type="pres">
      <dgm:prSet presAssocID="{5C05A274-70A9-4CAA-AEAE-1C0728945B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19DD8FD-CD70-46ED-93F5-98A155CA3B1D}" type="pres">
      <dgm:prSet presAssocID="{C425FE50-8A89-44E4-BF5D-91046C6413D2}" presName="hierRoot2" presStyleCnt="0">
        <dgm:presLayoutVars>
          <dgm:hierBranch/>
        </dgm:presLayoutVars>
      </dgm:prSet>
      <dgm:spPr/>
    </dgm:pt>
    <dgm:pt modelId="{6235C852-02F7-46C2-AD6D-2AF94CA72082}" type="pres">
      <dgm:prSet presAssocID="{C425FE50-8A89-44E4-BF5D-91046C6413D2}" presName="rootComposite" presStyleCnt="0"/>
      <dgm:spPr/>
    </dgm:pt>
    <dgm:pt modelId="{5F71949A-86C5-4164-B43D-45B18667D1A8}" type="pres">
      <dgm:prSet presAssocID="{C425FE50-8A89-44E4-BF5D-91046C6413D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17E0B-F188-44CF-9435-9B04D7DE6621}" type="pres">
      <dgm:prSet presAssocID="{C425FE50-8A89-44E4-BF5D-91046C6413D2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288E6F-4E6F-4EEB-98B0-F2206632C22F}" type="pres">
      <dgm:prSet presAssocID="{C425FE50-8A89-44E4-BF5D-91046C6413D2}" presName="hierChild4" presStyleCnt="0"/>
      <dgm:spPr/>
    </dgm:pt>
    <dgm:pt modelId="{4B37FF36-01D3-4673-ABBD-0DD9A95EBD9B}" type="pres">
      <dgm:prSet presAssocID="{158E7B21-C8FB-41FB-9CC2-3F91A5FE3A1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3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9690F0BA-A91B-46C8-9E65-5CD3813484FD}" type="pres">
      <dgm:prSet presAssocID="{EABE282F-553D-4A22-BA80-B9C71E03CBF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3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6FA272E-A082-4ECA-A8F7-4F99BD7D439C}" type="pres">
      <dgm:prSet presAssocID="{C425FE50-8A89-44E4-BF5D-91046C6413D2}" presName="hierChild5" presStyleCnt="0"/>
      <dgm:spPr/>
    </dgm:pt>
    <dgm:pt modelId="{E452642F-BC0A-4E5D-ACE7-163C03877CD5}" type="pres">
      <dgm:prSet presAssocID="{74E56966-99A0-4906-8CC5-38EBDF74A9CB}" presName="hierChild3" presStyleCnt="0"/>
      <dgm:spPr/>
    </dgm:pt>
  </dgm:ptLst>
  <dgm:cxnLst>
    <dgm:cxn modelId="{2227386C-6FD2-453B-81E6-B1335485B201}" type="presOf" srcId="{C425FE50-8A89-44E4-BF5D-91046C6413D2}" destId="{5F71949A-86C5-4164-B43D-45B18667D1A8}" srcOrd="0" destOrd="0" presId="urn:microsoft.com/office/officeart/2005/8/layout/orgChart1"/>
    <dgm:cxn modelId="{848FFBD1-4905-427F-BAB2-EA12AAFE9532}" srcId="{74E56966-99A0-4906-8CC5-38EBDF74A9CB}" destId="{C425FE50-8A89-44E4-BF5D-91046C6413D2}" srcOrd="0" destOrd="0" parTransId="{5C05A274-70A9-4CAA-AEAE-1C0728945B96}" sibTransId="{91188EBD-5B60-48E6-83A0-EE046583A15C}"/>
    <dgm:cxn modelId="{6E331895-F3AE-4B89-BD63-3DDEAECEE76F}" type="presOf" srcId="{74E56966-99A0-4906-8CC5-38EBDF74A9CB}" destId="{D21907FD-7549-40D1-A379-7B8E0C25F472}" srcOrd="1" destOrd="0" presId="urn:microsoft.com/office/officeart/2005/8/layout/orgChart1"/>
    <dgm:cxn modelId="{9A63320D-6109-4DF7-8C0E-0BC40FD0D9D7}" type="presOf" srcId="{4404A4BF-B80F-4A13-B0D6-C6615CFF15F8}" destId="{A90AF1C4-E96D-4B4F-A610-9E08A19866C1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735D2C1C-7E89-43DC-90C9-C8563DC58BA7}" type="presOf" srcId="{5C05A274-70A9-4CAA-AEAE-1C0728945B96}" destId="{444B0839-1D1C-49EA-9C94-26BFDE3C933D}" srcOrd="0" destOrd="0" presId="urn:microsoft.com/office/officeart/2005/8/layout/orgChart1"/>
    <dgm:cxn modelId="{37469223-3E87-4F55-BA50-F97E5A0FC4A8}" type="presOf" srcId="{D7E248D2-E2F9-4CFB-A35D-C64017632B7F}" destId="{3263C41D-9499-403E-BD77-1C5D3F8F691B}" srcOrd="1" destOrd="0" presId="urn:microsoft.com/office/officeart/2005/8/layout/orgChart1"/>
    <dgm:cxn modelId="{45C9389F-08DF-401E-93BA-7D47F2D13A2A}" type="presOf" srcId="{158E7B21-C8FB-41FB-9CC2-3F91A5FE3A18}" destId="{4B37FF36-01D3-4673-ABBD-0DD9A95EBD9B}" srcOrd="0" destOrd="0" presId="urn:microsoft.com/office/officeart/2005/8/layout/orgChart1"/>
    <dgm:cxn modelId="{9B4CDE7A-8562-47EE-9512-2A6BEE79D9C5}" srcId="{FDCD71FA-F89E-41EB-8536-0ECE97720571}" destId="{74E56966-99A0-4906-8CC5-38EBDF74A9CB}" srcOrd="0" destOrd="0" parTransId="{06BDB05B-11ED-4285-871F-953D7DFFCF57}" sibTransId="{92EB9B5B-7F90-4882-B97B-9F6FB76817D6}"/>
    <dgm:cxn modelId="{5038DE82-60A0-4AA6-8C2A-77B113E99B10}" type="presOf" srcId="{C425FE50-8A89-44E4-BF5D-91046C6413D2}" destId="{2D317E0B-F188-44CF-9435-9B04D7DE6621}" srcOrd="1" destOrd="0" presId="urn:microsoft.com/office/officeart/2005/8/layout/orgChart1"/>
    <dgm:cxn modelId="{3864F18E-2707-4BAC-B49D-5C2D5A5C33A6}" type="presOf" srcId="{D7E248D2-E2F9-4CFB-A35D-C64017632B7F}" destId="{745C10B2-B697-40FF-819A-84ACADD2D7D8}" srcOrd="0" destOrd="0" presId="urn:microsoft.com/office/officeart/2005/8/layout/orgChart1"/>
    <dgm:cxn modelId="{BBB01935-E835-4624-AA03-A284E57E9299}" type="presOf" srcId="{EABE282F-553D-4A22-BA80-B9C71E03CBF4}" destId="{9690F0BA-A91B-46C8-9E65-5CD3813484FD}" srcOrd="0" destOrd="0" presId="urn:microsoft.com/office/officeart/2005/8/layout/orgChart1"/>
    <dgm:cxn modelId="{4A159C27-AA6C-4920-8652-1C52CD9F9CB5}" type="presOf" srcId="{74E56966-99A0-4906-8CC5-38EBDF74A9CB}" destId="{86DC2A59-2EA3-4BA1-940B-CC37FBD7A48E}" srcOrd="0" destOrd="0" presId="urn:microsoft.com/office/officeart/2005/8/layout/orgChart1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ABC06A6A-9EB9-4FF6-918A-97F26D783593}" type="presOf" srcId="{4404A4BF-B80F-4A13-B0D6-C6615CFF15F8}" destId="{0059DD17-F63E-45F8-9AA2-4379B0C27933}" srcOrd="1" destOrd="0" presId="urn:microsoft.com/office/officeart/2005/8/layout/orgChart1"/>
    <dgm:cxn modelId="{D203FDFF-EF52-42D9-A431-60BAD8AB5654}" type="presParOf" srcId="{3DCE6C79-88F6-4648-9E53-911EDF32D327}" destId="{B9D2C38E-0394-463F-B3FE-BF43B889A732}" srcOrd="0" destOrd="0" presId="urn:microsoft.com/office/officeart/2005/8/layout/orgChart1"/>
    <dgm:cxn modelId="{2074095D-E215-476F-A9E6-F8C53974DCA4}" type="presParOf" srcId="{B9D2C38E-0394-463F-B3FE-BF43B889A732}" destId="{DBC16801-16EF-49F6-B44F-F8C4E6F9FC52}" srcOrd="0" destOrd="0" presId="urn:microsoft.com/office/officeart/2005/8/layout/orgChart1"/>
    <dgm:cxn modelId="{02D19597-6DF4-48B8-85A5-EBC8F24394C3}" type="presParOf" srcId="{DBC16801-16EF-49F6-B44F-F8C4E6F9FC52}" destId="{86DC2A59-2EA3-4BA1-940B-CC37FBD7A48E}" srcOrd="0" destOrd="0" presId="urn:microsoft.com/office/officeart/2005/8/layout/orgChart1"/>
    <dgm:cxn modelId="{7631FD00-9FD4-4FA0-B147-8C3385BE53FB}" type="presParOf" srcId="{DBC16801-16EF-49F6-B44F-F8C4E6F9FC52}" destId="{D21907FD-7549-40D1-A379-7B8E0C25F472}" srcOrd="1" destOrd="0" presId="urn:microsoft.com/office/officeart/2005/8/layout/orgChart1"/>
    <dgm:cxn modelId="{D8C6C955-3270-4938-9F86-1FB6382D56A2}" type="presParOf" srcId="{B9D2C38E-0394-463F-B3FE-BF43B889A732}" destId="{E03E66FE-8974-4013-97A0-BD22160839D3}" srcOrd="1" destOrd="0" presId="urn:microsoft.com/office/officeart/2005/8/layout/orgChart1"/>
    <dgm:cxn modelId="{44B4255C-3E47-43F1-BECC-8A7472988E5C}" type="presParOf" srcId="{E03E66FE-8974-4013-97A0-BD22160839D3}" destId="{444B0839-1D1C-49EA-9C94-26BFDE3C933D}" srcOrd="0" destOrd="0" presId="urn:microsoft.com/office/officeart/2005/8/layout/orgChart1"/>
    <dgm:cxn modelId="{6F8A558F-32B7-4F91-9C9D-E2F6382EF758}" type="presParOf" srcId="{E03E66FE-8974-4013-97A0-BD22160839D3}" destId="{C19DD8FD-CD70-46ED-93F5-98A155CA3B1D}" srcOrd="1" destOrd="0" presId="urn:microsoft.com/office/officeart/2005/8/layout/orgChart1"/>
    <dgm:cxn modelId="{E2E66169-FEB5-4BD4-80B9-DAF2C7F50196}" type="presParOf" srcId="{C19DD8FD-CD70-46ED-93F5-98A155CA3B1D}" destId="{6235C852-02F7-46C2-AD6D-2AF94CA72082}" srcOrd="0" destOrd="0" presId="urn:microsoft.com/office/officeart/2005/8/layout/orgChart1"/>
    <dgm:cxn modelId="{84447B4A-0A92-404B-A121-603D949F414F}" type="presParOf" srcId="{6235C852-02F7-46C2-AD6D-2AF94CA72082}" destId="{5F71949A-86C5-4164-B43D-45B18667D1A8}" srcOrd="0" destOrd="0" presId="urn:microsoft.com/office/officeart/2005/8/layout/orgChart1"/>
    <dgm:cxn modelId="{B8A33578-7F63-459C-9218-C3F2B563C29A}" type="presParOf" srcId="{6235C852-02F7-46C2-AD6D-2AF94CA72082}" destId="{2D317E0B-F188-44CF-9435-9B04D7DE6621}" srcOrd="1" destOrd="0" presId="urn:microsoft.com/office/officeart/2005/8/layout/orgChart1"/>
    <dgm:cxn modelId="{88D2B51B-C8FE-414A-A190-002B0E1BB5E3}" type="presParOf" srcId="{C19DD8FD-CD70-46ED-93F5-98A155CA3B1D}" destId="{54288E6F-4E6F-4EEB-98B0-F2206632C22F}" srcOrd="1" destOrd="0" presId="urn:microsoft.com/office/officeart/2005/8/layout/orgChart1"/>
    <dgm:cxn modelId="{10F4E3FB-7B18-4E8E-BDD2-46B4634EF925}" type="presParOf" srcId="{54288E6F-4E6F-4EEB-98B0-F2206632C22F}" destId="{4B37FF36-01D3-4673-ABBD-0DD9A95EBD9B}" srcOrd="0" destOrd="0" presId="urn:microsoft.com/office/officeart/2005/8/layout/orgChart1"/>
    <dgm:cxn modelId="{0DCDFE44-5457-4CC5-9F2D-0D1E58F4A79E}" type="presParOf" srcId="{54288E6F-4E6F-4EEB-98B0-F2206632C22F}" destId="{F7E5CF74-B137-40D5-9784-9C7C238507E2}" srcOrd="1" destOrd="0" presId="urn:microsoft.com/office/officeart/2005/8/layout/orgChart1"/>
    <dgm:cxn modelId="{32FDC0AE-CA66-45C9-8F25-4AEE3C2BFAB1}" type="presParOf" srcId="{F7E5CF74-B137-40D5-9784-9C7C238507E2}" destId="{D550E14E-6675-449C-90F5-3FEE6863553A}" srcOrd="0" destOrd="0" presId="urn:microsoft.com/office/officeart/2005/8/layout/orgChart1"/>
    <dgm:cxn modelId="{5C85D9DC-C1CC-45E5-BA2F-08A21BF91E42}" type="presParOf" srcId="{D550E14E-6675-449C-90F5-3FEE6863553A}" destId="{745C10B2-B697-40FF-819A-84ACADD2D7D8}" srcOrd="0" destOrd="0" presId="urn:microsoft.com/office/officeart/2005/8/layout/orgChart1"/>
    <dgm:cxn modelId="{BBBD6B89-BFC7-450A-B0D8-6F906F8B7433}" type="presParOf" srcId="{D550E14E-6675-449C-90F5-3FEE6863553A}" destId="{3263C41D-9499-403E-BD77-1C5D3F8F691B}" srcOrd="1" destOrd="0" presId="urn:microsoft.com/office/officeart/2005/8/layout/orgChart1"/>
    <dgm:cxn modelId="{FBD86E1B-DF5B-4318-9180-62AC57AC945A}" type="presParOf" srcId="{F7E5CF74-B137-40D5-9784-9C7C238507E2}" destId="{2C41F363-4813-412D-BCEE-E1A5984D3558}" srcOrd="1" destOrd="0" presId="urn:microsoft.com/office/officeart/2005/8/layout/orgChart1"/>
    <dgm:cxn modelId="{26D4B402-635C-4D2F-80F8-9B6C74435420}" type="presParOf" srcId="{F7E5CF74-B137-40D5-9784-9C7C238507E2}" destId="{2C3A52E9-D2C8-4F15-8E8C-657156BB1707}" srcOrd="2" destOrd="0" presId="urn:microsoft.com/office/officeart/2005/8/layout/orgChart1"/>
    <dgm:cxn modelId="{2C48720C-7D7D-4029-9D32-769B13486F04}" type="presParOf" srcId="{54288E6F-4E6F-4EEB-98B0-F2206632C22F}" destId="{9690F0BA-A91B-46C8-9E65-5CD3813484FD}" srcOrd="2" destOrd="0" presId="urn:microsoft.com/office/officeart/2005/8/layout/orgChart1"/>
    <dgm:cxn modelId="{8B82B6F0-31DD-4C59-A0EC-0C0A3CB2A600}" type="presParOf" srcId="{54288E6F-4E6F-4EEB-98B0-F2206632C22F}" destId="{579B2362-3D24-4310-B70D-EDB323B67D1A}" srcOrd="3" destOrd="0" presId="urn:microsoft.com/office/officeart/2005/8/layout/orgChart1"/>
    <dgm:cxn modelId="{0F5E1955-94E8-4A3E-949B-97931538A293}" type="presParOf" srcId="{579B2362-3D24-4310-B70D-EDB323B67D1A}" destId="{DE280632-03ED-4F43-9EB7-81F3FF50CAE1}" srcOrd="0" destOrd="0" presId="urn:microsoft.com/office/officeart/2005/8/layout/orgChart1"/>
    <dgm:cxn modelId="{7E035F11-1F54-4EF8-975E-A2E8E5F903A4}" type="presParOf" srcId="{DE280632-03ED-4F43-9EB7-81F3FF50CAE1}" destId="{A90AF1C4-E96D-4B4F-A610-9E08A19866C1}" srcOrd="0" destOrd="0" presId="urn:microsoft.com/office/officeart/2005/8/layout/orgChart1"/>
    <dgm:cxn modelId="{3505AB78-93D3-4075-8E25-C61FC1F0AB15}" type="presParOf" srcId="{DE280632-03ED-4F43-9EB7-81F3FF50CAE1}" destId="{0059DD17-F63E-45F8-9AA2-4379B0C27933}" srcOrd="1" destOrd="0" presId="urn:microsoft.com/office/officeart/2005/8/layout/orgChart1"/>
    <dgm:cxn modelId="{C61BBC79-EB26-41E8-9AF3-77164E22F5AF}" type="presParOf" srcId="{579B2362-3D24-4310-B70D-EDB323B67D1A}" destId="{CE161B05-DEB7-4681-A6C0-60C2DC56BCF4}" srcOrd="1" destOrd="0" presId="urn:microsoft.com/office/officeart/2005/8/layout/orgChart1"/>
    <dgm:cxn modelId="{DDAD4743-F86D-40A4-AE3D-07082B354E4D}" type="presParOf" srcId="{579B2362-3D24-4310-B70D-EDB323B67D1A}" destId="{D60BA0A6-8DF6-4492-A345-D4358CBBA93F}" srcOrd="2" destOrd="0" presId="urn:microsoft.com/office/officeart/2005/8/layout/orgChart1"/>
    <dgm:cxn modelId="{51B8BC96-7162-49C9-9993-84C0213874D0}" type="presParOf" srcId="{C19DD8FD-CD70-46ED-93F5-98A155CA3B1D}" destId="{76FA272E-A082-4ECA-A8F7-4F99BD7D439C}" srcOrd="2" destOrd="0" presId="urn:microsoft.com/office/officeart/2005/8/layout/orgChart1"/>
    <dgm:cxn modelId="{51FA3F56-FD98-4147-93AC-3963ADD1FE85}" type="presParOf" srcId="{B9D2C38E-0394-463F-B3FE-BF43B889A732}" destId="{E452642F-BC0A-4E5D-ACE7-163C03877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87662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78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Trabajador(a)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</a:t>
          </a:r>
          <a:r>
            <a:rPr lang="es-ES" sz="1200" dirty="0" smtClean="0"/>
            <a:t>Especialista</a:t>
          </a:r>
          <a:endParaRPr lang="es-ES" sz="1200" dirty="0" smtClean="0"/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580CC3-D4A9-478C-AFFD-18D89E5568F0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1BEB005B-C2D3-47E0-A03A-58D177F1B482}" type="parTrans" cxnId="{F072EFFF-6364-48D1-82ED-F0F9AB839294}">
      <dgm:prSet/>
      <dgm:spPr/>
      <dgm:t>
        <a:bodyPr/>
        <a:lstStyle/>
        <a:p>
          <a:endParaRPr lang="es-ES" sz="1200"/>
        </a:p>
      </dgm:t>
    </dgm:pt>
    <dgm:pt modelId="{632F4664-C78E-4B3C-B03B-125A1CDD1B80}" type="sibTrans" cxnId="{F072EFFF-6364-48D1-82ED-F0F9AB839294}">
      <dgm:prSet/>
      <dgm:spPr/>
      <dgm:t>
        <a:bodyPr/>
        <a:lstStyle/>
        <a:p>
          <a:endParaRPr lang="es-ES" sz="1200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Coordinador(a) Zona </a:t>
          </a:r>
          <a:r>
            <a:rPr lang="es-ES" sz="1200" dirty="0" smtClean="0"/>
            <a:t>Norte</a:t>
          </a:r>
          <a:endParaRPr lang="es-ES" sz="1200" dirty="0" smtClean="0"/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Secretaria(o</a:t>
          </a:r>
          <a:r>
            <a:rPr lang="es-ES" sz="1200" dirty="0" smtClean="0"/>
            <a:t>) </a:t>
          </a:r>
          <a:endParaRPr lang="es-ES" sz="1200" dirty="0" smtClean="0"/>
        </a:p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483D98F0-B23E-440A-9606-11FD13FE8C4C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C6EC1FE-A513-4C52-9196-DD97DDA4A166}" type="parTrans" cxnId="{5028F08E-EC1B-4E1B-B8CD-E7D212B15B32}">
      <dgm:prSet/>
      <dgm:spPr/>
      <dgm:t>
        <a:bodyPr/>
        <a:lstStyle/>
        <a:p>
          <a:endParaRPr lang="es-ES"/>
        </a:p>
      </dgm:t>
    </dgm:pt>
    <dgm:pt modelId="{23012E37-84A1-463D-9479-A0ED30F242A8}" type="sibTrans" cxnId="{5028F08E-EC1B-4E1B-B8CD-E7D212B15B32}">
      <dgm:prSet/>
      <dgm:spPr/>
      <dgm:t>
        <a:bodyPr/>
        <a:lstStyle/>
        <a:p>
          <a:endParaRPr lang="es-ES"/>
        </a:p>
      </dgm:t>
    </dgm:pt>
    <dgm:pt modelId="{0597B1DB-176E-420F-9B3E-B22261C7A5FF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17749D0-2124-4B24-A1E8-9248C42371D5}" type="parTrans" cxnId="{8491F88E-F969-4F33-BFDE-2EE08DEBC3B2}">
      <dgm:prSet/>
      <dgm:spPr/>
      <dgm:t>
        <a:bodyPr/>
        <a:lstStyle/>
        <a:p>
          <a:endParaRPr lang="es-ES"/>
        </a:p>
      </dgm:t>
    </dgm:pt>
    <dgm:pt modelId="{5B24580D-9035-4C9A-A961-B5C52285B4D2}" type="sibTrans" cxnId="{8491F88E-F969-4F33-BFDE-2EE08DEBC3B2}">
      <dgm:prSet/>
      <dgm:spPr/>
      <dgm:t>
        <a:bodyPr/>
        <a:lstStyle/>
        <a:p>
          <a:endParaRPr lang="es-ES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769A75-B52B-4ACA-8F4E-7417A751315A}" type="pres">
      <dgm:prSet presAssocID="{38580CC3-D4A9-478C-AFFD-18D89E5568F0}" presName="hierRoot1" presStyleCnt="0">
        <dgm:presLayoutVars>
          <dgm:hierBranch val="init"/>
        </dgm:presLayoutVars>
      </dgm:prSet>
      <dgm:spPr/>
    </dgm:pt>
    <dgm:pt modelId="{F4F37602-C754-4FFF-BC74-279F083D4970}" type="pres">
      <dgm:prSet presAssocID="{38580CC3-D4A9-478C-AFFD-18D89E5568F0}" presName="rootComposite1" presStyleCnt="0"/>
      <dgm:spPr/>
    </dgm:pt>
    <dgm:pt modelId="{373A8196-A5A1-4771-9930-A3E6AB0DCD6E}" type="pres">
      <dgm:prSet presAssocID="{38580CC3-D4A9-478C-AFFD-18D89E5568F0}" presName="rootText1" presStyleLbl="node0" presStyleIdx="0" presStyleCnt="1" custScaleX="198526" custScaleY="121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9C7343-FC1E-4EE2-83CE-84A0AF0CA7FC}" type="pres">
      <dgm:prSet presAssocID="{38580CC3-D4A9-478C-AFFD-18D89E5568F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31D7749-C2A1-4B99-92A7-8BBED62F58DB}" type="pres">
      <dgm:prSet presAssocID="{38580CC3-D4A9-478C-AFFD-18D89E5568F0}" presName="hierChild2" presStyleCnt="0"/>
      <dgm:spPr/>
    </dgm:pt>
    <dgm:pt modelId="{EB8C9062-3D9A-42CD-8964-60808494CDD3}" type="pres">
      <dgm:prSet presAssocID="{517F2173-EB96-42D9-8A43-C63DCD0AAE4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E9D281C-3E0B-4330-B7F6-3E9B15538E31}" type="pres">
      <dgm:prSet presAssocID="{39A0861A-23AD-4C71-8CA1-6781D95CF2D0}" presName="hierRoot2" presStyleCnt="0">
        <dgm:presLayoutVars>
          <dgm:hierBranch/>
        </dgm:presLayoutVars>
      </dgm:prSet>
      <dgm:spPr/>
    </dgm:pt>
    <dgm:pt modelId="{2C522CEA-BAF6-4227-AD2F-AE18468F7571}" type="pres">
      <dgm:prSet presAssocID="{39A0861A-23AD-4C71-8CA1-6781D95CF2D0}" presName="rootComposite" presStyleCnt="0"/>
      <dgm:spPr/>
    </dgm:pt>
    <dgm:pt modelId="{22C3A45E-19AF-45F5-8174-BB9FC15A943B}" type="pres">
      <dgm:prSet presAssocID="{39A0861A-23AD-4C71-8CA1-6781D95CF2D0}" presName="rootText" presStyleLbl="node2" presStyleIdx="0" presStyleCnt="1" custScaleX="186698" custScaleY="89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E4F908-09F3-4A09-B6A1-C682DB15228A}" type="pres">
      <dgm:prSet presAssocID="{39A0861A-23AD-4C71-8CA1-6781D95CF2D0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FBA295-684A-4687-9979-D5D2F8C9281E}" type="pres">
      <dgm:prSet presAssocID="{39A0861A-23AD-4C71-8CA1-6781D95CF2D0}" presName="hierChild4" presStyleCnt="0"/>
      <dgm:spPr/>
    </dgm:pt>
    <dgm:pt modelId="{0B5BF414-D5FD-41DB-93C7-8DDFA5266F46}" type="pres">
      <dgm:prSet presAssocID="{D483BA12-C240-4844-B733-9E6DA045634E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</dgm:pt>
    <dgm:pt modelId="{EDEE6A7F-E3EC-4B93-8E58-EBC24B99022B}" type="pres">
      <dgm:prSet presAssocID="{F3F5681E-5344-4FDF-930C-1AE8ED1363BF}" presName="rootComposite" presStyleCnt="0"/>
      <dgm:spPr/>
    </dgm:pt>
    <dgm:pt modelId="{F2E1BE7D-62BB-4D55-A68F-CA5000549E04}" type="pres">
      <dgm:prSet presAssocID="{F3F5681E-5344-4FDF-930C-1AE8ED1363BF}" presName="rootText" presStyleLbl="node3" presStyleIdx="0" presStyleCnt="2" custScaleX="125119" custScaleY="87939" custLinFactNeighborX="-61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3" presStyleIdx="0" presStyleCnt="2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</dgm:pt>
    <dgm:pt modelId="{146AA70C-856F-486F-B021-0B0D12DE278A}" type="pres">
      <dgm:prSet presAssocID="{414F966D-B8FF-48BA-8BA6-B5E939D5A09C}" presName="Name35" presStyleLbl="parChTrans1D4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</dgm:pt>
    <dgm:pt modelId="{5153A3AF-DEBE-4FC7-BB12-6B9D9A677FB5}" type="pres">
      <dgm:prSet presAssocID="{4915476C-6BB5-42CB-BC24-027DF0442743}" presName="rootComposite" presStyleCnt="0"/>
      <dgm:spPr/>
    </dgm:pt>
    <dgm:pt modelId="{F92C6587-5E08-41BF-989D-05A4FBEC95A1}" type="pres">
      <dgm:prSet presAssocID="{4915476C-6BB5-42CB-BC24-027DF0442743}" presName="rootText" presStyleLbl="node4" presStyleIdx="0" presStyleCnt="2" custScaleX="180052" custScaleY="308215" custLinFactNeighborX="-6147" custLinFactNeighborY="-48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4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</dgm:pt>
    <dgm:pt modelId="{2597FDC5-BFE3-41F0-96AB-1AAFF240714B}" type="pres">
      <dgm:prSet presAssocID="{4915476C-6BB5-42CB-BC24-027DF0442743}" presName="hierChild5" presStyleCnt="0"/>
      <dgm:spPr/>
    </dgm:pt>
    <dgm:pt modelId="{70CA800E-A054-447A-9123-1F369818FD6D}" type="pres">
      <dgm:prSet presAssocID="{F3F5681E-5344-4FDF-930C-1AE8ED1363BF}" presName="hierChild5" presStyleCnt="0"/>
      <dgm:spPr/>
    </dgm:pt>
    <dgm:pt modelId="{9D082E29-C6E3-42CC-AFF7-9BCC3AB4545F}" type="pres">
      <dgm:prSet presAssocID="{55D01A91-1EC7-4DFE-97AE-0F3A3AD0347F}" presName="Name111" presStyleLbl="parChTrans1D4" presStyleIdx="1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</dgm:pt>
    <dgm:pt modelId="{76B85ACC-C8D2-4781-894B-14AFF5B0AD38}" type="pres">
      <dgm:prSet presAssocID="{BD036DA5-3AFF-451C-895C-651C4B3787CD}" presName="rootComposite3" presStyleCnt="0"/>
      <dgm:spPr/>
    </dgm:pt>
    <dgm:pt modelId="{20A966C6-7822-45B6-9C18-FF3DF01A5D66}" type="pres">
      <dgm:prSet presAssocID="{BD036DA5-3AFF-451C-895C-651C4B3787CD}" presName="rootText3" presStyleLbl="asst3" presStyleIdx="0" presStyleCnt="1" custScaleY="69788" custLinFactNeighborX="-13138" custLinFactNeighborY="-255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3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</dgm:pt>
    <dgm:pt modelId="{3E5C98DB-6147-445D-9B38-85C1ECA9CAEB}" type="pres">
      <dgm:prSet presAssocID="{BD036DA5-3AFF-451C-895C-651C4B3787CD}" presName="hierChild7" presStyleCnt="0"/>
      <dgm:spPr/>
    </dgm:pt>
    <dgm:pt modelId="{13675DBF-CDDD-40EB-9D17-33FC74446CB8}" type="pres">
      <dgm:prSet presAssocID="{2C6EC1FE-A513-4C52-9196-DD97DDA4A16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D836500-A64D-44C7-8D65-F1DC0B163491}" type="pres">
      <dgm:prSet presAssocID="{483D98F0-B23E-440A-9606-11FD13FE8C4C}" presName="hierRoot2" presStyleCnt="0">
        <dgm:presLayoutVars>
          <dgm:hierBranch/>
        </dgm:presLayoutVars>
      </dgm:prSet>
      <dgm:spPr/>
    </dgm:pt>
    <dgm:pt modelId="{AFEEFFD1-EABF-4B61-8321-A87834D2CC28}" type="pres">
      <dgm:prSet presAssocID="{483D98F0-B23E-440A-9606-11FD13FE8C4C}" presName="rootComposite" presStyleCnt="0"/>
      <dgm:spPr/>
    </dgm:pt>
    <dgm:pt modelId="{F80727AF-3372-4B83-BFD8-D577F70FB0A1}" type="pres">
      <dgm:prSet presAssocID="{483D98F0-B23E-440A-9606-11FD13FE8C4C}" presName="rootText" presStyleLbl="node3" presStyleIdx="1" presStyleCnt="2" custLinFactNeighborX="15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0303F-6852-4DB4-8074-D9A21D5BC470}" type="pres">
      <dgm:prSet presAssocID="{483D98F0-B23E-440A-9606-11FD13FE8C4C}" presName="rootConnector" presStyleLbl="node3" presStyleIdx="1" presStyleCnt="2"/>
      <dgm:spPr/>
      <dgm:t>
        <a:bodyPr/>
        <a:lstStyle/>
        <a:p>
          <a:endParaRPr lang="es-ES"/>
        </a:p>
      </dgm:t>
    </dgm:pt>
    <dgm:pt modelId="{3218F359-4A68-4704-8B8F-082FAEC1922F}" type="pres">
      <dgm:prSet presAssocID="{483D98F0-B23E-440A-9606-11FD13FE8C4C}" presName="hierChild4" presStyleCnt="0"/>
      <dgm:spPr/>
    </dgm:pt>
    <dgm:pt modelId="{5DE9D987-C458-48E9-88A6-AE946254A599}" type="pres">
      <dgm:prSet presAssocID="{217749D0-2124-4B24-A1E8-9248C42371D5}" presName="Name35" presStyleLbl="parChTrans1D4" presStyleIdx="2" presStyleCnt="3"/>
      <dgm:spPr/>
      <dgm:t>
        <a:bodyPr/>
        <a:lstStyle/>
        <a:p>
          <a:endParaRPr lang="es-ES"/>
        </a:p>
      </dgm:t>
    </dgm:pt>
    <dgm:pt modelId="{B3AE0558-A978-4B61-9B19-FB8332D45815}" type="pres">
      <dgm:prSet presAssocID="{0597B1DB-176E-420F-9B3E-B22261C7A5FF}" presName="hierRoot2" presStyleCnt="0">
        <dgm:presLayoutVars>
          <dgm:hierBranch val="init"/>
        </dgm:presLayoutVars>
      </dgm:prSet>
      <dgm:spPr/>
    </dgm:pt>
    <dgm:pt modelId="{682FE45B-CE1C-4FBE-9B85-FF249FC842F3}" type="pres">
      <dgm:prSet presAssocID="{0597B1DB-176E-420F-9B3E-B22261C7A5FF}" presName="rootComposite" presStyleCnt="0"/>
      <dgm:spPr/>
    </dgm:pt>
    <dgm:pt modelId="{DA7781BC-512E-4C51-A831-E21D36B51DC0}" type="pres">
      <dgm:prSet presAssocID="{0597B1DB-176E-420F-9B3E-B22261C7A5FF}" presName="rootText" presStyleLbl="node4" presStyleIdx="1" presStyleCnt="2" custScaleX="144375" custScaleY="281578" custLinFactNeighborX="15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2BC7-DCD1-4F02-9740-070C7812E608}" type="pres">
      <dgm:prSet presAssocID="{0597B1DB-176E-420F-9B3E-B22261C7A5FF}" presName="rootConnector" presStyleLbl="node4" presStyleIdx="1" presStyleCnt="2"/>
      <dgm:spPr/>
      <dgm:t>
        <a:bodyPr/>
        <a:lstStyle/>
        <a:p>
          <a:endParaRPr lang="es-ES"/>
        </a:p>
      </dgm:t>
    </dgm:pt>
    <dgm:pt modelId="{2E1B4408-2D29-4F81-9BFD-7998FEE3E3A0}" type="pres">
      <dgm:prSet presAssocID="{0597B1DB-176E-420F-9B3E-B22261C7A5FF}" presName="hierChild4" presStyleCnt="0"/>
      <dgm:spPr/>
    </dgm:pt>
    <dgm:pt modelId="{13024B60-7CDE-47F8-A5E7-23EE8706D84E}" type="pres">
      <dgm:prSet presAssocID="{0597B1DB-176E-420F-9B3E-B22261C7A5FF}" presName="hierChild5" presStyleCnt="0"/>
      <dgm:spPr/>
    </dgm:pt>
    <dgm:pt modelId="{4C24ABB2-DA7F-4646-88AE-EE9B39D6364D}" type="pres">
      <dgm:prSet presAssocID="{483D98F0-B23E-440A-9606-11FD13FE8C4C}" presName="hierChild5" presStyleCnt="0"/>
      <dgm:spPr/>
    </dgm:pt>
    <dgm:pt modelId="{F52D65A6-5792-4623-9CC0-6047826BA086}" type="pres">
      <dgm:prSet presAssocID="{39A0861A-23AD-4C71-8CA1-6781D95CF2D0}" presName="hierChild5" presStyleCnt="0"/>
      <dgm:spPr/>
    </dgm:pt>
    <dgm:pt modelId="{CA18FA1E-6C06-433A-9D49-7837ADC639E8}" type="pres">
      <dgm:prSet presAssocID="{38580CC3-D4A9-478C-AFFD-18D89E5568F0}" presName="hierChild3" presStyleCnt="0"/>
      <dgm:spPr/>
    </dgm:pt>
  </dgm:ptLst>
  <dgm:cxnLst>
    <dgm:cxn modelId="{F48A42B5-EB39-4B36-8C90-14961DD64BB6}" type="presOf" srcId="{217749D0-2124-4B24-A1E8-9248C42371D5}" destId="{5DE9D987-C458-48E9-88A6-AE946254A599}" srcOrd="0" destOrd="0" presId="urn:microsoft.com/office/officeart/2005/8/layout/orgChart1"/>
    <dgm:cxn modelId="{F6986B06-830B-4DDC-BACA-C39411DD9DC8}" type="presOf" srcId="{4915476C-6BB5-42CB-BC24-027DF0442743}" destId="{F92C6587-5E08-41BF-989D-05A4FBEC95A1}" srcOrd="0" destOrd="0" presId="urn:microsoft.com/office/officeart/2005/8/layout/orgChart1"/>
    <dgm:cxn modelId="{6AC4BE47-8ADE-404F-AD22-3C83D66460B4}" type="presOf" srcId="{0597B1DB-176E-420F-9B3E-B22261C7A5FF}" destId="{A72B2BC7-DCD1-4F02-9740-070C7812E608}" srcOrd="1" destOrd="0" presId="urn:microsoft.com/office/officeart/2005/8/layout/orgChart1"/>
    <dgm:cxn modelId="{4AE98017-3C5B-4998-ACD9-D415A6DB0C23}" type="presOf" srcId="{BD036DA5-3AFF-451C-895C-651C4B3787CD}" destId="{9FED3313-C910-4298-A6BD-D4C1DA73099F}" srcOrd="1" destOrd="0" presId="urn:microsoft.com/office/officeart/2005/8/layout/orgChart1"/>
    <dgm:cxn modelId="{196DADD7-CCC9-4956-BD0F-28D0EB81C98E}" type="presOf" srcId="{483D98F0-B23E-440A-9606-11FD13FE8C4C}" destId="{F80727AF-3372-4B83-BFD8-D577F70FB0A1}" srcOrd="0" destOrd="0" presId="urn:microsoft.com/office/officeart/2005/8/layout/orgChart1"/>
    <dgm:cxn modelId="{2842403A-533D-409C-93C2-440F8E096B4C}" srcId="{38580CC3-D4A9-478C-AFFD-18D89E5568F0}" destId="{39A0861A-23AD-4C71-8CA1-6781D95CF2D0}" srcOrd="0" destOrd="0" parTransId="{517F2173-EB96-42D9-8A43-C63DCD0AAE4B}" sibTransId="{E2AA9875-8658-4E6E-84A0-50134D9C5863}"/>
    <dgm:cxn modelId="{D5C4C99F-F71D-4CD7-96DF-4DF7B417704B}" type="presOf" srcId="{0597B1DB-176E-420F-9B3E-B22261C7A5FF}" destId="{DA7781BC-512E-4C51-A831-E21D36B51DC0}" srcOrd="0" destOrd="0" presId="urn:microsoft.com/office/officeart/2005/8/layout/orgChart1"/>
    <dgm:cxn modelId="{737513AE-0969-4590-BB14-EF9C8FC97FA2}" srcId="{F3F5681E-5344-4FDF-930C-1AE8ED1363BF}" destId="{BD036DA5-3AFF-451C-895C-651C4B3787CD}" srcOrd="1" destOrd="0" parTransId="{55D01A91-1EC7-4DFE-97AE-0F3A3AD0347F}" sibTransId="{9CE4AFAB-69AA-4DCE-8740-B826CD7F6866}"/>
    <dgm:cxn modelId="{C0A6369B-050A-4D4F-AD54-0937611C2A49}" type="presOf" srcId="{414F966D-B8FF-48BA-8BA6-B5E939D5A09C}" destId="{146AA70C-856F-486F-B021-0B0D12DE278A}" srcOrd="0" destOrd="0" presId="urn:microsoft.com/office/officeart/2005/8/layout/orgChart1"/>
    <dgm:cxn modelId="{F072EFFF-6364-48D1-82ED-F0F9AB839294}" srcId="{5ECD506D-41EC-4E18-92FB-9241704C27A4}" destId="{38580CC3-D4A9-478C-AFFD-18D89E5568F0}" srcOrd="0" destOrd="0" parTransId="{1BEB005B-C2D3-47E0-A03A-58D177F1B482}" sibTransId="{632F4664-C78E-4B3C-B03B-125A1CDD1B80}"/>
    <dgm:cxn modelId="{B7F5DB01-8455-47A2-852C-0EED56A181E9}" type="presOf" srcId="{39A0861A-23AD-4C71-8CA1-6781D95CF2D0}" destId="{22C3A45E-19AF-45F5-8174-BB9FC15A943B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22065BBE-229E-47D6-A96C-493E023F2CD4}" type="presOf" srcId="{F3F5681E-5344-4FDF-930C-1AE8ED1363BF}" destId="{B61EF2CB-22FD-452A-BA40-1A85204C250E}" srcOrd="1" destOrd="0" presId="urn:microsoft.com/office/officeart/2005/8/layout/orgChart1"/>
    <dgm:cxn modelId="{8491F88E-F969-4F33-BFDE-2EE08DEBC3B2}" srcId="{483D98F0-B23E-440A-9606-11FD13FE8C4C}" destId="{0597B1DB-176E-420F-9B3E-B22261C7A5FF}" srcOrd="0" destOrd="0" parTransId="{217749D0-2124-4B24-A1E8-9248C42371D5}" sibTransId="{5B24580D-9035-4C9A-A961-B5C52285B4D2}"/>
    <dgm:cxn modelId="{B6728B42-544B-4F95-BDBF-0028F65CCBB9}" type="presOf" srcId="{483D98F0-B23E-440A-9606-11FD13FE8C4C}" destId="{C300303F-6852-4DB4-8074-D9A21D5BC470}" srcOrd="1" destOrd="0" presId="urn:microsoft.com/office/officeart/2005/8/layout/orgChart1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A7DC9D87-8D7B-4855-A5A5-D9FBD41B5CC0}" type="presOf" srcId="{4915476C-6BB5-42CB-BC24-027DF0442743}" destId="{0BE959FE-7F27-4C3E-A520-E2682D7B3436}" srcOrd="1" destOrd="0" presId="urn:microsoft.com/office/officeart/2005/8/layout/orgChart1"/>
    <dgm:cxn modelId="{8C84FE7B-C6B4-45A9-82A6-85D044D46A3D}" type="presOf" srcId="{517F2173-EB96-42D9-8A43-C63DCD0AAE4B}" destId="{EB8C9062-3D9A-42CD-8964-60808494CDD3}" srcOrd="0" destOrd="0" presId="urn:microsoft.com/office/officeart/2005/8/layout/orgChart1"/>
    <dgm:cxn modelId="{CA2A18B8-339B-46D6-9DE8-B07B1509F87E}" type="presOf" srcId="{BD036DA5-3AFF-451C-895C-651C4B3787CD}" destId="{20A966C6-7822-45B6-9C18-FF3DF01A5D66}" srcOrd="0" destOrd="0" presId="urn:microsoft.com/office/officeart/2005/8/layout/orgChart1"/>
    <dgm:cxn modelId="{DC3E2AAE-92F2-469F-B035-429620DA78D8}" type="presOf" srcId="{2C6EC1FE-A513-4C52-9196-DD97DDA4A166}" destId="{13675DBF-CDDD-40EB-9D17-33FC74446CB8}" srcOrd="0" destOrd="0" presId="urn:microsoft.com/office/officeart/2005/8/layout/orgChart1"/>
    <dgm:cxn modelId="{256EAFFF-03BB-4B39-AEC5-FC212A867389}" type="presOf" srcId="{38580CC3-D4A9-478C-AFFD-18D89E5568F0}" destId="{A79C7343-FC1E-4EE2-83CE-84A0AF0CA7FC}" srcOrd="1" destOrd="0" presId="urn:microsoft.com/office/officeart/2005/8/layout/orgChart1"/>
    <dgm:cxn modelId="{482CE5CE-1793-4CD5-B7F2-F23FAD0BCA8F}" type="presOf" srcId="{F3F5681E-5344-4FDF-930C-1AE8ED1363BF}" destId="{F2E1BE7D-62BB-4D55-A68F-CA5000549E04}" srcOrd="0" destOrd="0" presId="urn:microsoft.com/office/officeart/2005/8/layout/orgChart1"/>
    <dgm:cxn modelId="{1FF24814-C047-4E52-B596-6C5EACE3EA7A}" type="presOf" srcId="{38580CC3-D4A9-478C-AFFD-18D89E5568F0}" destId="{373A8196-A5A1-4771-9930-A3E6AB0DCD6E}" srcOrd="0" destOrd="0" presId="urn:microsoft.com/office/officeart/2005/8/layout/orgChart1"/>
    <dgm:cxn modelId="{ECF8D257-A792-4F19-A586-80F77020BF4D}" type="presOf" srcId="{55D01A91-1EC7-4DFE-97AE-0F3A3AD0347F}" destId="{9D082E29-C6E3-42CC-AFF7-9BCC3AB4545F}" srcOrd="0" destOrd="0" presId="urn:microsoft.com/office/officeart/2005/8/layout/orgChart1"/>
    <dgm:cxn modelId="{5028F08E-EC1B-4E1B-B8CD-E7D212B15B32}" srcId="{39A0861A-23AD-4C71-8CA1-6781D95CF2D0}" destId="{483D98F0-B23E-440A-9606-11FD13FE8C4C}" srcOrd="1" destOrd="0" parTransId="{2C6EC1FE-A513-4C52-9196-DD97DDA4A166}" sibTransId="{23012E37-84A1-463D-9479-A0ED30F242A8}"/>
    <dgm:cxn modelId="{8F588579-CE65-4262-835E-28FE008526C5}" type="presOf" srcId="{D483BA12-C240-4844-B733-9E6DA045634E}" destId="{0B5BF414-D5FD-41DB-93C7-8DDFA5266F46}" srcOrd="0" destOrd="0" presId="urn:microsoft.com/office/officeart/2005/8/layout/orgChart1"/>
    <dgm:cxn modelId="{F4EDC4A0-4B07-479B-B9AF-FA1F986A33B3}" type="presOf" srcId="{39A0861A-23AD-4C71-8CA1-6781D95CF2D0}" destId="{A2E4F908-09F3-4A09-B6A1-C682DB15228A}" srcOrd="1" destOrd="0" presId="urn:microsoft.com/office/officeart/2005/8/layout/orgChart1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765B9FE8-553A-4603-99DC-76479E633A46}" type="presParOf" srcId="{A6B1905D-EC14-499A-A7DA-9793B181F612}" destId="{55769A75-B52B-4ACA-8F4E-7417A751315A}" srcOrd="0" destOrd="0" presId="urn:microsoft.com/office/officeart/2005/8/layout/orgChart1"/>
    <dgm:cxn modelId="{D507086F-2BC2-4FC7-8639-AD18E5A9D9AE}" type="presParOf" srcId="{55769A75-B52B-4ACA-8F4E-7417A751315A}" destId="{F4F37602-C754-4FFF-BC74-279F083D4970}" srcOrd="0" destOrd="0" presId="urn:microsoft.com/office/officeart/2005/8/layout/orgChart1"/>
    <dgm:cxn modelId="{2439B647-946A-4DAC-8394-CD3018E8B79F}" type="presParOf" srcId="{F4F37602-C754-4FFF-BC74-279F083D4970}" destId="{373A8196-A5A1-4771-9930-A3E6AB0DCD6E}" srcOrd="0" destOrd="0" presId="urn:microsoft.com/office/officeart/2005/8/layout/orgChart1"/>
    <dgm:cxn modelId="{2FB89FA3-D466-4EF2-B96E-FC59D84DB625}" type="presParOf" srcId="{F4F37602-C754-4FFF-BC74-279F083D4970}" destId="{A79C7343-FC1E-4EE2-83CE-84A0AF0CA7FC}" srcOrd="1" destOrd="0" presId="urn:microsoft.com/office/officeart/2005/8/layout/orgChart1"/>
    <dgm:cxn modelId="{E605D234-6C12-4E0A-BE42-13072A5CD80B}" type="presParOf" srcId="{55769A75-B52B-4ACA-8F4E-7417A751315A}" destId="{A31D7749-C2A1-4B99-92A7-8BBED62F58DB}" srcOrd="1" destOrd="0" presId="urn:microsoft.com/office/officeart/2005/8/layout/orgChart1"/>
    <dgm:cxn modelId="{0B09AE23-DA2D-41F1-B74B-7A781E36F9A6}" type="presParOf" srcId="{A31D7749-C2A1-4B99-92A7-8BBED62F58DB}" destId="{EB8C9062-3D9A-42CD-8964-60808494CDD3}" srcOrd="0" destOrd="0" presId="urn:microsoft.com/office/officeart/2005/8/layout/orgChart1"/>
    <dgm:cxn modelId="{8D4CF25E-D57F-4CB5-BD8B-AF7B6DE11FBF}" type="presParOf" srcId="{A31D7749-C2A1-4B99-92A7-8BBED62F58DB}" destId="{9E9D281C-3E0B-4330-B7F6-3E9B15538E31}" srcOrd="1" destOrd="0" presId="urn:microsoft.com/office/officeart/2005/8/layout/orgChart1"/>
    <dgm:cxn modelId="{835CA89F-02D9-490C-8B40-6B07DF497174}" type="presParOf" srcId="{9E9D281C-3E0B-4330-B7F6-3E9B15538E31}" destId="{2C522CEA-BAF6-4227-AD2F-AE18468F7571}" srcOrd="0" destOrd="0" presId="urn:microsoft.com/office/officeart/2005/8/layout/orgChart1"/>
    <dgm:cxn modelId="{7A8A29BE-6322-4904-9293-ED8E0FEF9D8D}" type="presParOf" srcId="{2C522CEA-BAF6-4227-AD2F-AE18468F7571}" destId="{22C3A45E-19AF-45F5-8174-BB9FC15A943B}" srcOrd="0" destOrd="0" presId="urn:microsoft.com/office/officeart/2005/8/layout/orgChart1"/>
    <dgm:cxn modelId="{2041C13D-D468-4DD7-87A3-3CE028E39CD9}" type="presParOf" srcId="{2C522CEA-BAF6-4227-AD2F-AE18468F7571}" destId="{A2E4F908-09F3-4A09-B6A1-C682DB15228A}" srcOrd="1" destOrd="0" presId="urn:microsoft.com/office/officeart/2005/8/layout/orgChart1"/>
    <dgm:cxn modelId="{E7FB6F82-2981-47F9-89D6-8F643C54E685}" type="presParOf" srcId="{9E9D281C-3E0B-4330-B7F6-3E9B15538E31}" destId="{1DFBA295-684A-4687-9979-D5D2F8C9281E}" srcOrd="1" destOrd="0" presId="urn:microsoft.com/office/officeart/2005/8/layout/orgChart1"/>
    <dgm:cxn modelId="{C3BE2B06-CFA6-4CF3-86A5-E07CFD1FD442}" type="presParOf" srcId="{1DFBA295-684A-4687-9979-D5D2F8C9281E}" destId="{0B5BF414-D5FD-41DB-93C7-8DDFA5266F46}" srcOrd="0" destOrd="0" presId="urn:microsoft.com/office/officeart/2005/8/layout/orgChart1"/>
    <dgm:cxn modelId="{BF6B6307-91E0-439E-99B7-85BA8C2FA6E5}" type="presParOf" srcId="{1DFBA295-684A-4687-9979-D5D2F8C9281E}" destId="{2C633F19-8541-4B1F-A4B5-0275FA2B4C85}" srcOrd="1" destOrd="0" presId="urn:microsoft.com/office/officeart/2005/8/layout/orgChart1"/>
    <dgm:cxn modelId="{93F1DB52-6A2F-444F-8967-59127840B9B0}" type="presParOf" srcId="{2C633F19-8541-4B1F-A4B5-0275FA2B4C85}" destId="{EDEE6A7F-E3EC-4B93-8E58-EBC24B99022B}" srcOrd="0" destOrd="0" presId="urn:microsoft.com/office/officeart/2005/8/layout/orgChart1"/>
    <dgm:cxn modelId="{3A0CF564-963B-4D2E-AD13-D46D2F768149}" type="presParOf" srcId="{EDEE6A7F-E3EC-4B93-8E58-EBC24B99022B}" destId="{F2E1BE7D-62BB-4D55-A68F-CA5000549E04}" srcOrd="0" destOrd="0" presId="urn:microsoft.com/office/officeart/2005/8/layout/orgChart1"/>
    <dgm:cxn modelId="{08A5810E-1B3F-4278-B5A7-9653106B9E9D}" type="presParOf" srcId="{EDEE6A7F-E3EC-4B93-8E58-EBC24B99022B}" destId="{B61EF2CB-22FD-452A-BA40-1A85204C250E}" srcOrd="1" destOrd="0" presId="urn:microsoft.com/office/officeart/2005/8/layout/orgChart1"/>
    <dgm:cxn modelId="{5FAD8A5C-8E11-41DD-8E4C-8D4DB76D7199}" type="presParOf" srcId="{2C633F19-8541-4B1F-A4B5-0275FA2B4C85}" destId="{E8ACDBCF-405C-4987-9D52-8DCAE86BC67B}" srcOrd="1" destOrd="0" presId="urn:microsoft.com/office/officeart/2005/8/layout/orgChart1"/>
    <dgm:cxn modelId="{A6360457-B346-4470-89CB-1939B8F3A0A7}" type="presParOf" srcId="{E8ACDBCF-405C-4987-9D52-8DCAE86BC67B}" destId="{146AA70C-856F-486F-B021-0B0D12DE278A}" srcOrd="0" destOrd="0" presId="urn:microsoft.com/office/officeart/2005/8/layout/orgChart1"/>
    <dgm:cxn modelId="{18234B6C-370D-4E1E-B684-0FE4F5CC8402}" type="presParOf" srcId="{E8ACDBCF-405C-4987-9D52-8DCAE86BC67B}" destId="{F7221200-4CB2-40A3-84CE-D0B8B5D70C8F}" srcOrd="1" destOrd="0" presId="urn:microsoft.com/office/officeart/2005/8/layout/orgChart1"/>
    <dgm:cxn modelId="{8E67AAC0-52D6-40F7-B198-8C891086617A}" type="presParOf" srcId="{F7221200-4CB2-40A3-84CE-D0B8B5D70C8F}" destId="{5153A3AF-DEBE-4FC7-BB12-6B9D9A677FB5}" srcOrd="0" destOrd="0" presId="urn:microsoft.com/office/officeart/2005/8/layout/orgChart1"/>
    <dgm:cxn modelId="{E805776D-6816-44EB-8D13-FB20348148EC}" type="presParOf" srcId="{5153A3AF-DEBE-4FC7-BB12-6B9D9A677FB5}" destId="{F92C6587-5E08-41BF-989D-05A4FBEC95A1}" srcOrd="0" destOrd="0" presId="urn:microsoft.com/office/officeart/2005/8/layout/orgChart1"/>
    <dgm:cxn modelId="{1C4E2740-4808-4852-ABA6-724D51B07A69}" type="presParOf" srcId="{5153A3AF-DEBE-4FC7-BB12-6B9D9A677FB5}" destId="{0BE959FE-7F27-4C3E-A520-E2682D7B3436}" srcOrd="1" destOrd="0" presId="urn:microsoft.com/office/officeart/2005/8/layout/orgChart1"/>
    <dgm:cxn modelId="{B5654AC5-A24A-40ED-ADF2-2A01E7A8732A}" type="presParOf" srcId="{F7221200-4CB2-40A3-84CE-D0B8B5D70C8F}" destId="{829E6B58-6846-4461-8EDD-1619E9567E9B}" srcOrd="1" destOrd="0" presId="urn:microsoft.com/office/officeart/2005/8/layout/orgChart1"/>
    <dgm:cxn modelId="{8F691566-7F67-44E2-9E51-ACA19BE2ECEF}" type="presParOf" srcId="{F7221200-4CB2-40A3-84CE-D0B8B5D70C8F}" destId="{2597FDC5-BFE3-41F0-96AB-1AAFF240714B}" srcOrd="2" destOrd="0" presId="urn:microsoft.com/office/officeart/2005/8/layout/orgChart1"/>
    <dgm:cxn modelId="{8462B600-6BCA-43D4-B1AA-7296B9605E26}" type="presParOf" srcId="{2C633F19-8541-4B1F-A4B5-0275FA2B4C85}" destId="{70CA800E-A054-447A-9123-1F369818FD6D}" srcOrd="2" destOrd="0" presId="urn:microsoft.com/office/officeart/2005/8/layout/orgChart1"/>
    <dgm:cxn modelId="{EEC483F1-3052-4749-BA29-5CB88319A304}" type="presParOf" srcId="{70CA800E-A054-447A-9123-1F369818FD6D}" destId="{9D082E29-C6E3-42CC-AFF7-9BCC3AB4545F}" srcOrd="0" destOrd="0" presId="urn:microsoft.com/office/officeart/2005/8/layout/orgChart1"/>
    <dgm:cxn modelId="{BD8357CB-8311-46CF-9EBB-65A7AC17CDD8}" type="presParOf" srcId="{70CA800E-A054-447A-9123-1F369818FD6D}" destId="{1760605F-B6BE-496D-B167-0B15546B2F8B}" srcOrd="1" destOrd="0" presId="urn:microsoft.com/office/officeart/2005/8/layout/orgChart1"/>
    <dgm:cxn modelId="{A1A08062-C71E-4D18-B779-370342E9AFAE}" type="presParOf" srcId="{1760605F-B6BE-496D-B167-0B15546B2F8B}" destId="{76B85ACC-C8D2-4781-894B-14AFF5B0AD38}" srcOrd="0" destOrd="0" presId="urn:microsoft.com/office/officeart/2005/8/layout/orgChart1"/>
    <dgm:cxn modelId="{BD587B3F-81ED-4A70-98E9-40EBB4A4E81F}" type="presParOf" srcId="{76B85ACC-C8D2-4781-894B-14AFF5B0AD38}" destId="{20A966C6-7822-45B6-9C18-FF3DF01A5D66}" srcOrd="0" destOrd="0" presId="urn:microsoft.com/office/officeart/2005/8/layout/orgChart1"/>
    <dgm:cxn modelId="{47AD6E96-AC49-469A-A6B2-114864AF8B6A}" type="presParOf" srcId="{76B85ACC-C8D2-4781-894B-14AFF5B0AD38}" destId="{9FED3313-C910-4298-A6BD-D4C1DA73099F}" srcOrd="1" destOrd="0" presId="urn:microsoft.com/office/officeart/2005/8/layout/orgChart1"/>
    <dgm:cxn modelId="{6BC50EFF-2604-4225-A10A-F2EAB7EFF0E3}" type="presParOf" srcId="{1760605F-B6BE-496D-B167-0B15546B2F8B}" destId="{0B1467E3-B507-446F-BAC6-03DE5A3C546E}" srcOrd="1" destOrd="0" presId="urn:microsoft.com/office/officeart/2005/8/layout/orgChart1"/>
    <dgm:cxn modelId="{DC833F36-4054-4C96-9386-6706F5A87C6E}" type="presParOf" srcId="{1760605F-B6BE-496D-B167-0B15546B2F8B}" destId="{3E5C98DB-6147-445D-9B38-85C1ECA9CAEB}" srcOrd="2" destOrd="0" presId="urn:microsoft.com/office/officeart/2005/8/layout/orgChart1"/>
    <dgm:cxn modelId="{38A72F2A-5612-486A-954E-F7CB881F9E22}" type="presParOf" srcId="{1DFBA295-684A-4687-9979-D5D2F8C9281E}" destId="{13675DBF-CDDD-40EB-9D17-33FC74446CB8}" srcOrd="2" destOrd="0" presId="urn:microsoft.com/office/officeart/2005/8/layout/orgChart1"/>
    <dgm:cxn modelId="{215453D6-C161-4B8C-90C4-F96521605320}" type="presParOf" srcId="{1DFBA295-684A-4687-9979-D5D2F8C9281E}" destId="{6D836500-A64D-44C7-8D65-F1DC0B163491}" srcOrd="3" destOrd="0" presId="urn:microsoft.com/office/officeart/2005/8/layout/orgChart1"/>
    <dgm:cxn modelId="{44C0588D-4B76-41B1-8736-2CEDE5C44F71}" type="presParOf" srcId="{6D836500-A64D-44C7-8D65-F1DC0B163491}" destId="{AFEEFFD1-EABF-4B61-8321-A87834D2CC28}" srcOrd="0" destOrd="0" presId="urn:microsoft.com/office/officeart/2005/8/layout/orgChart1"/>
    <dgm:cxn modelId="{5C21383F-9BAF-4979-8ED3-138E0BD2A025}" type="presParOf" srcId="{AFEEFFD1-EABF-4B61-8321-A87834D2CC28}" destId="{F80727AF-3372-4B83-BFD8-D577F70FB0A1}" srcOrd="0" destOrd="0" presId="urn:microsoft.com/office/officeart/2005/8/layout/orgChart1"/>
    <dgm:cxn modelId="{D26E0CA6-A9EB-4AB9-92B2-9C79D0F3FEFE}" type="presParOf" srcId="{AFEEFFD1-EABF-4B61-8321-A87834D2CC28}" destId="{C300303F-6852-4DB4-8074-D9A21D5BC470}" srcOrd="1" destOrd="0" presId="urn:microsoft.com/office/officeart/2005/8/layout/orgChart1"/>
    <dgm:cxn modelId="{660C87AA-DA5F-47D1-881A-F91D345DD3F3}" type="presParOf" srcId="{6D836500-A64D-44C7-8D65-F1DC0B163491}" destId="{3218F359-4A68-4704-8B8F-082FAEC1922F}" srcOrd="1" destOrd="0" presId="urn:microsoft.com/office/officeart/2005/8/layout/orgChart1"/>
    <dgm:cxn modelId="{C0A2CE4B-6D59-4159-A4C0-95FA4957BAFD}" type="presParOf" srcId="{3218F359-4A68-4704-8B8F-082FAEC1922F}" destId="{5DE9D987-C458-48E9-88A6-AE946254A599}" srcOrd="0" destOrd="0" presId="urn:microsoft.com/office/officeart/2005/8/layout/orgChart1"/>
    <dgm:cxn modelId="{5019A75D-B97C-46E4-B739-25F706D106B0}" type="presParOf" srcId="{3218F359-4A68-4704-8B8F-082FAEC1922F}" destId="{B3AE0558-A978-4B61-9B19-FB8332D45815}" srcOrd="1" destOrd="0" presId="urn:microsoft.com/office/officeart/2005/8/layout/orgChart1"/>
    <dgm:cxn modelId="{EB395C18-94A6-406B-B85B-F7D1EED7DA79}" type="presParOf" srcId="{B3AE0558-A978-4B61-9B19-FB8332D45815}" destId="{682FE45B-CE1C-4FBE-9B85-FF249FC842F3}" srcOrd="0" destOrd="0" presId="urn:microsoft.com/office/officeart/2005/8/layout/orgChart1"/>
    <dgm:cxn modelId="{2C35B85B-E1B2-4357-BAFF-4A66F2CD8979}" type="presParOf" srcId="{682FE45B-CE1C-4FBE-9B85-FF249FC842F3}" destId="{DA7781BC-512E-4C51-A831-E21D36B51DC0}" srcOrd="0" destOrd="0" presId="urn:microsoft.com/office/officeart/2005/8/layout/orgChart1"/>
    <dgm:cxn modelId="{70270A02-AFC6-4D7E-BEF4-6B0889C3EC1B}" type="presParOf" srcId="{682FE45B-CE1C-4FBE-9B85-FF249FC842F3}" destId="{A72B2BC7-DCD1-4F02-9740-070C7812E608}" srcOrd="1" destOrd="0" presId="urn:microsoft.com/office/officeart/2005/8/layout/orgChart1"/>
    <dgm:cxn modelId="{AD168A34-F181-47A8-8725-C5F59B84FF32}" type="presParOf" srcId="{B3AE0558-A978-4B61-9B19-FB8332D45815}" destId="{2E1B4408-2D29-4F81-9BFD-7998FEE3E3A0}" srcOrd="1" destOrd="0" presId="urn:microsoft.com/office/officeart/2005/8/layout/orgChart1"/>
    <dgm:cxn modelId="{6E34092C-3F22-4738-8433-6EE587A77C4A}" type="presParOf" srcId="{B3AE0558-A978-4B61-9B19-FB8332D45815}" destId="{13024B60-7CDE-47F8-A5E7-23EE8706D84E}" srcOrd="2" destOrd="0" presId="urn:microsoft.com/office/officeart/2005/8/layout/orgChart1"/>
    <dgm:cxn modelId="{BE0D2B61-E66A-4F5C-A0FF-1E8494269652}" type="presParOf" srcId="{6D836500-A64D-44C7-8D65-F1DC0B163491}" destId="{4C24ABB2-DA7F-4646-88AE-EE9B39D6364D}" srcOrd="2" destOrd="0" presId="urn:microsoft.com/office/officeart/2005/8/layout/orgChart1"/>
    <dgm:cxn modelId="{F4C16AC2-61CD-4BE9-A14F-CCE3539B25CE}" type="presParOf" srcId="{9E9D281C-3E0B-4330-B7F6-3E9B15538E31}" destId="{F52D65A6-5792-4623-9CC0-6047826BA086}" srcOrd="2" destOrd="0" presId="urn:microsoft.com/office/officeart/2005/8/layout/orgChart1"/>
    <dgm:cxn modelId="{20F5817E-63AF-437D-98BE-3CFF226B7479}" type="presParOf" srcId="{55769A75-B52B-4ACA-8F4E-7417A751315A}" destId="{CA18FA1E-6C06-433A-9D49-7837ADC639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C4204B6-F6D3-4291-A7B9-792B218AB25A}">
      <dgm:prSet phldrT="[Texto]" custT="1"/>
      <dgm:spPr/>
      <dgm:t>
        <a:bodyPr/>
        <a:lstStyle/>
        <a:p>
          <a:r>
            <a:rPr lang="es-ES" sz="1200" dirty="0" smtClean="0"/>
            <a:t>Coordinador(a) General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7E801C8D-A985-43FF-9C1B-4E06AC380902}" type="parTrans" cxnId="{CD749450-52C1-4083-9233-C053E7FB0851}">
      <dgm:prSet/>
      <dgm:spPr/>
      <dgm:t>
        <a:bodyPr/>
        <a:lstStyle/>
        <a:p>
          <a:endParaRPr lang="es-ES" sz="1200"/>
        </a:p>
      </dgm:t>
    </dgm:pt>
    <dgm:pt modelId="{963F27EA-4591-4F93-91AD-236AB92FC846}" type="sibTrans" cxnId="{CD749450-52C1-4083-9233-C053E7FB0851}">
      <dgm:prSet/>
      <dgm:spPr/>
      <dgm:t>
        <a:bodyPr/>
        <a:lstStyle/>
        <a:p>
          <a:endParaRPr lang="es-ES" sz="1200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/>
            <a:t>Coordinador(a) Operativo(a) Zona </a:t>
          </a:r>
          <a:r>
            <a:rPr lang="es-ES" sz="1200" dirty="0" smtClean="0"/>
            <a:t>Sur</a:t>
          </a:r>
          <a:endParaRPr lang="es-ES" sz="1200" dirty="0" smtClean="0"/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/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/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/>
            <a:t>Jefe(a) de Área Zona </a:t>
          </a:r>
          <a:r>
            <a:rPr lang="es-ES" sz="1200" dirty="0" smtClean="0"/>
            <a:t>Sur</a:t>
          </a:r>
          <a:endParaRPr lang="es-ES" sz="1200" dirty="0" smtClean="0"/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/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/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/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/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/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/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/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/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/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/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/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/>
        </a:p>
      </dgm:t>
    </dgm:pt>
    <dgm:pt modelId="{9FF51E42-6F51-4B5C-8AFD-D881E8C34C09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472FB9E-0978-456B-BD27-6E7A7C43549D}" type="parTrans" cxnId="{6BB5F57B-3F42-41CD-8021-5689016A2E26}">
      <dgm:prSet/>
      <dgm:spPr/>
      <dgm:t>
        <a:bodyPr/>
        <a:lstStyle/>
        <a:p>
          <a:endParaRPr lang="es-ES" sz="1200"/>
        </a:p>
      </dgm:t>
    </dgm:pt>
    <dgm:pt modelId="{E50ED333-8ECD-479B-BC11-2653D2CE06F1}" type="sibTrans" cxnId="{6BB5F57B-3F42-41CD-8021-5689016A2E26}">
      <dgm:prSet/>
      <dgm:spPr/>
      <dgm:t>
        <a:bodyPr/>
        <a:lstStyle/>
        <a:p>
          <a:endParaRPr lang="es-ES" sz="1200"/>
        </a:p>
      </dgm:t>
    </dgm:pt>
    <dgm:pt modelId="{7C5048F2-1C25-4A20-BC0C-C713695417F5}">
      <dgm:prSet custT="1"/>
      <dgm:spPr/>
      <dgm:t>
        <a:bodyPr/>
        <a:lstStyle/>
        <a:p>
          <a:r>
            <a:rPr lang="es-ES" sz="1200" dirty="0" smtClean="0"/>
            <a:t>Promotores 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478EE75-7E87-4613-BC78-2B8A7157DCF9}" type="parTrans" cxnId="{87200543-8B03-45AF-9243-A7CBB1CC1D63}">
      <dgm:prSet/>
      <dgm:spPr/>
      <dgm:t>
        <a:bodyPr/>
        <a:lstStyle/>
        <a:p>
          <a:endParaRPr lang="es-ES" sz="1200"/>
        </a:p>
      </dgm:t>
    </dgm:pt>
    <dgm:pt modelId="{F7F0C0B4-D898-4768-80A1-195B6D660F0E}" type="sibTrans" cxnId="{87200543-8B03-45AF-9243-A7CBB1CC1D63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DF0C77-E699-443F-83B7-F6A0676FF411}" type="pres">
      <dgm:prSet presAssocID="{EC4204B6-F6D3-4291-A7B9-792B218AB25A}" presName="hierRoot1" presStyleCnt="0">
        <dgm:presLayoutVars>
          <dgm:hierBranch val="init"/>
        </dgm:presLayoutVars>
      </dgm:prSet>
      <dgm:spPr/>
    </dgm:pt>
    <dgm:pt modelId="{5A96346A-D0AE-4B0A-8F0A-2BF46DA18594}" type="pres">
      <dgm:prSet presAssocID="{EC4204B6-F6D3-4291-A7B9-792B218AB25A}" presName="rootComposite1" presStyleCnt="0"/>
      <dgm:spPr/>
    </dgm:pt>
    <dgm:pt modelId="{77C6F777-6E0F-4C8C-8F9C-9D0555318CEA}" type="pres">
      <dgm:prSet presAssocID="{EC4204B6-F6D3-4291-A7B9-792B218AB25A}" presName="rootText1" presStyleLbl="node0" presStyleIdx="0" presStyleCnt="1" custScaleX="155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DC2299-B0A3-40D8-9C2B-D6BABAC58985}" type="pres">
      <dgm:prSet presAssocID="{EC4204B6-F6D3-4291-A7B9-792B218AB25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72FC15F-7910-4B1F-82B2-788D85BEF668}" type="pres">
      <dgm:prSet presAssocID="{EC4204B6-F6D3-4291-A7B9-792B218AB25A}" presName="hierChild2" presStyleCnt="0"/>
      <dgm:spPr/>
    </dgm:pt>
    <dgm:pt modelId="{9D82E039-9AF1-4E45-ADBD-2C237E9EB4E5}" type="pres">
      <dgm:prSet presAssocID="{D4DE385A-8C38-41E7-9C24-AB0C8D01F32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0E5AB71-4081-4745-8B77-773280F76FB4}" type="pres">
      <dgm:prSet presAssocID="{57554431-EA08-46A4-A1B3-2FF9DF6A73CF}" presName="hierRoot2" presStyleCnt="0">
        <dgm:presLayoutVars>
          <dgm:hierBranch/>
        </dgm:presLayoutVars>
      </dgm:prSet>
      <dgm:spPr/>
    </dgm:pt>
    <dgm:pt modelId="{7062EC46-57B5-467B-983F-16E96C608924}" type="pres">
      <dgm:prSet presAssocID="{57554431-EA08-46A4-A1B3-2FF9DF6A73CF}" presName="rootComposite" presStyleCnt="0"/>
      <dgm:spPr/>
    </dgm:pt>
    <dgm:pt modelId="{228113E0-B5D4-4AFE-AC50-E2D888D00C38}" type="pres">
      <dgm:prSet presAssocID="{57554431-EA08-46A4-A1B3-2FF9DF6A73C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BA0FC4-B0E8-4D2B-9CB1-494C1663F6DA}" type="pres">
      <dgm:prSet presAssocID="{57554431-EA08-46A4-A1B3-2FF9DF6A73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B55ECC-EEE8-43BB-9C0C-3720215A143F}" type="pres">
      <dgm:prSet presAssocID="{57554431-EA08-46A4-A1B3-2FF9DF6A73CF}" presName="hierChild4" presStyleCnt="0"/>
      <dgm:spPr/>
    </dgm:pt>
    <dgm:pt modelId="{33B0764B-1701-478B-BB3F-3DCC6AA4DE68}" type="pres">
      <dgm:prSet presAssocID="{C8113066-8F67-4C72-8BCD-769F3C6DD41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3" presStyleIdx="0" presStyleCnt="1" custScaleX="65715" custScaleY="57252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3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4" presStyleIdx="0" presStyleCnt="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4" presStyleIdx="0" presStyleCnt="4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C81A09AC-2D28-499C-B6B8-91BD465723D6}" type="pres">
      <dgm:prSet presAssocID="{2472FB9E-0978-456B-BD27-6E7A7C43549D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E2430AE-53E1-4D11-A17E-C715604E5CFD}" type="pres">
      <dgm:prSet presAssocID="{9FF51E42-6F51-4B5C-8AFD-D881E8C34C09}" presName="hierRoot2" presStyleCnt="0">
        <dgm:presLayoutVars>
          <dgm:hierBranch val="init"/>
        </dgm:presLayoutVars>
      </dgm:prSet>
      <dgm:spPr/>
    </dgm:pt>
    <dgm:pt modelId="{58CCAA5B-EE45-4884-AF48-A019E03D3FF4}" type="pres">
      <dgm:prSet presAssocID="{9FF51E42-6F51-4B5C-8AFD-D881E8C34C09}" presName="rootComposite" presStyleCnt="0"/>
      <dgm:spPr/>
    </dgm:pt>
    <dgm:pt modelId="{6FB1DD8F-2533-4D0A-9AF9-38403C79851C}" type="pres">
      <dgm:prSet presAssocID="{9FF51E42-6F51-4B5C-8AFD-D881E8C34C09}" presName="rootText" presStyleLbl="node4" presStyleIdx="1" presStyleCnt="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F3203A-6D08-4F94-BF90-3AF786FE268E}" type="pres">
      <dgm:prSet presAssocID="{9FF51E42-6F51-4B5C-8AFD-D881E8C34C09}" presName="rootConnector" presStyleLbl="node4" presStyleIdx="1" presStyleCnt="4"/>
      <dgm:spPr/>
      <dgm:t>
        <a:bodyPr/>
        <a:lstStyle/>
        <a:p>
          <a:endParaRPr lang="es-ES"/>
        </a:p>
      </dgm:t>
    </dgm:pt>
    <dgm:pt modelId="{658B6753-71B7-4A91-952F-D26D4D5EC095}" type="pres">
      <dgm:prSet presAssocID="{9FF51E42-6F51-4B5C-8AFD-D881E8C34C09}" presName="hierChild4" presStyleCnt="0"/>
      <dgm:spPr/>
    </dgm:pt>
    <dgm:pt modelId="{6226376D-9ED7-405C-9748-C2FDAC48D5DA}" type="pres">
      <dgm:prSet presAssocID="{9FF51E42-6F51-4B5C-8AFD-D881E8C34C09}" presName="hierChild5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4" presStyleIdx="2" presStyleCnt="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4" presStyleIdx="2" presStyleCnt="4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3608C3C9-281D-4E90-BE66-32A010D9B2FC}" type="pres">
      <dgm:prSet presAssocID="{7478EE75-7E87-4613-BC78-2B8A7157DCF9}" presName="Name35" presStyleLbl="parChTrans1D4" presStyleIdx="3" presStyleCnt="4"/>
      <dgm:spPr/>
      <dgm:t>
        <a:bodyPr/>
        <a:lstStyle/>
        <a:p>
          <a:endParaRPr lang="es-ES"/>
        </a:p>
      </dgm:t>
    </dgm:pt>
    <dgm:pt modelId="{7F603A11-E432-4ECE-A421-C744CFB8B4FE}" type="pres">
      <dgm:prSet presAssocID="{7C5048F2-1C25-4A20-BC0C-C713695417F5}" presName="hierRoot2" presStyleCnt="0">
        <dgm:presLayoutVars>
          <dgm:hierBranch val="init"/>
        </dgm:presLayoutVars>
      </dgm:prSet>
      <dgm:spPr/>
    </dgm:pt>
    <dgm:pt modelId="{A8ACAC32-A6C7-47E5-83A7-DDA20AA405B4}" type="pres">
      <dgm:prSet presAssocID="{7C5048F2-1C25-4A20-BC0C-C713695417F5}" presName="rootComposite" presStyleCnt="0"/>
      <dgm:spPr/>
    </dgm:pt>
    <dgm:pt modelId="{9C0EA64C-C9B3-4A00-90D5-1B22BF3C42DE}" type="pres">
      <dgm:prSet presAssocID="{7C5048F2-1C25-4A20-BC0C-C713695417F5}" presName="rootText" presStyleLbl="node4" presStyleIdx="3" presStyleCnt="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74BAB-781B-4857-941B-2EFAED6A5AC3}" type="pres">
      <dgm:prSet presAssocID="{7C5048F2-1C25-4A20-BC0C-C713695417F5}" presName="rootConnector" presStyleLbl="node4" presStyleIdx="3" presStyleCnt="4"/>
      <dgm:spPr/>
      <dgm:t>
        <a:bodyPr/>
        <a:lstStyle/>
        <a:p>
          <a:endParaRPr lang="es-ES"/>
        </a:p>
      </dgm:t>
    </dgm:pt>
    <dgm:pt modelId="{5BCC8A5D-C1A1-43E0-B062-0E8C2D84F417}" type="pres">
      <dgm:prSet presAssocID="{7C5048F2-1C25-4A20-BC0C-C713695417F5}" presName="hierChild4" presStyleCnt="0"/>
      <dgm:spPr/>
    </dgm:pt>
    <dgm:pt modelId="{5559FE4F-9917-4D31-A38E-639513207970}" type="pres">
      <dgm:prSet presAssocID="{7C5048F2-1C25-4A20-BC0C-C713695417F5}" presName="hierChild5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FBDD22C0-3DB0-4580-A4A1-FCF1E54C5C11}" type="pres">
      <dgm:prSet presAssocID="{57554431-EA08-46A4-A1B3-2FF9DF6A73CF}" presName="hierChild5" presStyleCnt="0"/>
      <dgm:spPr/>
    </dgm:pt>
    <dgm:pt modelId="{26211A0C-0925-49D8-A450-7044442D92E3}" type="pres">
      <dgm:prSet presAssocID="{4B276691-EADE-4CFF-80FB-0803D0423A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C7AF397-7EDC-49BD-92E7-10D11B3F112A}" type="pres">
      <dgm:prSet presAssocID="{4DF18B33-B45F-47A8-BC35-B286E65F6D71}" presName="hierRoot2" presStyleCnt="0">
        <dgm:presLayoutVars>
          <dgm:hierBranch val="init"/>
        </dgm:presLayoutVars>
      </dgm:prSet>
      <dgm:spPr/>
    </dgm:pt>
    <dgm:pt modelId="{078AB432-6A87-4BB0-8B68-DCBCDF1B58EE}" type="pres">
      <dgm:prSet presAssocID="{4DF18B33-B45F-47A8-BC35-B286E65F6D71}" presName="rootComposite" presStyleCnt="0"/>
      <dgm:spPr/>
    </dgm:pt>
    <dgm:pt modelId="{F5393358-C4FF-4610-8597-5A1119A8D4DC}" type="pres">
      <dgm:prSet presAssocID="{4DF18B33-B45F-47A8-BC35-B286E65F6D7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FFB485-771B-4A25-BFB3-6504E49B3124}" type="pres">
      <dgm:prSet presAssocID="{4DF18B33-B45F-47A8-BC35-B286E65F6D71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A745D2-0117-4F36-A30F-4B9515B0729A}" type="pres">
      <dgm:prSet presAssocID="{4DF18B33-B45F-47A8-BC35-B286E65F6D71}" presName="hierChild4" presStyleCnt="0"/>
      <dgm:spPr/>
    </dgm:pt>
    <dgm:pt modelId="{8859B3FF-9C60-4DC2-8DAC-0121A018BF0E}" type="pres">
      <dgm:prSet presAssocID="{4DF18B33-B45F-47A8-BC35-B286E65F6D71}" presName="hierChild5" presStyleCnt="0"/>
      <dgm:spPr/>
    </dgm:pt>
    <dgm:pt modelId="{6CE56384-4770-415C-B761-14D0D28C700F}" type="pres">
      <dgm:prSet presAssocID="{BE127229-B6D1-4EFE-9EF1-C21FFC7F102F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2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2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  <dgm:pt modelId="{FF9470D2-023F-4C4A-BFCF-91EC7BAD9F83}" type="pres">
      <dgm:prSet presAssocID="{EC4204B6-F6D3-4291-A7B9-792B218AB25A}" presName="hierChild3" presStyleCnt="0"/>
      <dgm:spPr/>
    </dgm:pt>
  </dgm:ptLst>
  <dgm:cxnLst>
    <dgm:cxn modelId="{8CFD8A95-D606-4BB8-8A42-C302E2D25B6E}" type="presOf" srcId="{89E94D61-508C-4CB9-85E9-604BFB97A9DD}" destId="{D80296FE-CA7B-4974-9F26-69DCF4450B1A}" srcOrd="0" destOrd="0" presId="urn:microsoft.com/office/officeart/2005/8/layout/orgChart1"/>
    <dgm:cxn modelId="{97937601-FDF7-4E24-873D-3B36EF458A98}" type="presOf" srcId="{BE127229-B6D1-4EFE-9EF1-C21FFC7F102F}" destId="{6CE56384-4770-415C-B761-14D0D28C700F}" srcOrd="0" destOrd="0" presId="urn:microsoft.com/office/officeart/2005/8/layout/orgChart1"/>
    <dgm:cxn modelId="{963CF104-C210-46EC-A0D9-7EE8968132B0}" type="presOf" srcId="{4B276691-EADE-4CFF-80FB-0803D0423A67}" destId="{26211A0C-0925-49D8-A450-7044442D92E3}" srcOrd="0" destOrd="0" presId="urn:microsoft.com/office/officeart/2005/8/layout/orgChart1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CD749450-52C1-4083-9233-C053E7FB0851}" srcId="{94C88426-2C8C-44B6-A2FD-AAD6C09D4951}" destId="{EC4204B6-F6D3-4291-A7B9-792B218AB25A}" srcOrd="0" destOrd="0" parTransId="{7E801C8D-A985-43FF-9C1B-4E06AC380902}" sibTransId="{963F27EA-4591-4F93-91AD-236AB92FC846}"/>
    <dgm:cxn modelId="{B867F253-D753-422B-8DFB-A3294F351424}" type="presOf" srcId="{4DF18B33-B45F-47A8-BC35-B286E65F6D71}" destId="{F5393358-C4FF-4610-8597-5A1119A8D4DC}" srcOrd="0" destOrd="0" presId="urn:microsoft.com/office/officeart/2005/8/layout/orgChart1"/>
    <dgm:cxn modelId="{EB963413-5578-43B4-AB24-E0B2CE02D5C2}" type="presOf" srcId="{F6770331-7241-4ACD-9920-ACE131056CEC}" destId="{4D99C029-769E-4A04-BBD9-A15DF6941A82}" srcOrd="1" destOrd="0" presId="urn:microsoft.com/office/officeart/2005/8/layout/orgChart1"/>
    <dgm:cxn modelId="{87200543-8B03-45AF-9243-A7CBB1CC1D63}" srcId="{F6770331-7241-4ACD-9920-ACE131056CEC}" destId="{7C5048F2-1C25-4A20-BC0C-C713695417F5}" srcOrd="0" destOrd="0" parTransId="{7478EE75-7E87-4613-BC78-2B8A7157DCF9}" sibTransId="{F7F0C0B4-D898-4768-80A1-195B6D660F0E}"/>
    <dgm:cxn modelId="{3E80C3EF-7D7D-48B7-899C-C36D9C30227E}" type="presOf" srcId="{CD3F2D7C-0A94-451F-A313-6BF87EE7F1EC}" destId="{35CDCCE0-1C05-432F-8006-C736B8B0208E}" srcOrd="0" destOrd="0" presId="urn:microsoft.com/office/officeart/2005/8/layout/orgChart1"/>
    <dgm:cxn modelId="{C126BFD2-862A-486F-8A5C-53BBC3DDA6B2}" type="presOf" srcId="{C8113066-8F67-4C72-8BCD-769F3C6DD414}" destId="{33B0764B-1701-478B-BB3F-3DCC6AA4DE68}" srcOrd="0" destOrd="0" presId="urn:microsoft.com/office/officeart/2005/8/layout/orgChart1"/>
    <dgm:cxn modelId="{7D5D1673-015F-427D-BCAA-233641540C10}" type="presOf" srcId="{DBC1EEEC-BB2E-4908-B7F3-CD06CDA1D830}" destId="{C74795D3-11B0-4CF1-B5C0-E906380704B3}" srcOrd="1" destOrd="0" presId="urn:microsoft.com/office/officeart/2005/8/layout/orgChart1"/>
    <dgm:cxn modelId="{1F0B3C18-4E64-48AA-AB72-720E0B60AE77}" type="presOf" srcId="{D4DE385A-8C38-41E7-9C24-AB0C8D01F324}" destId="{9D82E039-9AF1-4E45-ADBD-2C237E9EB4E5}" srcOrd="0" destOrd="0" presId="urn:microsoft.com/office/officeart/2005/8/layout/orgChart1"/>
    <dgm:cxn modelId="{9ABA4F5B-0AF0-4134-85FC-59D70C049A2A}" type="presOf" srcId="{57554431-EA08-46A4-A1B3-2FF9DF6A73CF}" destId="{81BA0FC4-B0E8-4D2B-9CB1-494C1663F6DA}" srcOrd="1" destOrd="0" presId="urn:microsoft.com/office/officeart/2005/8/layout/orgChart1"/>
    <dgm:cxn modelId="{2152521E-C114-41FC-A65F-B22C82219783}" type="presOf" srcId="{A618B515-ECC3-4140-BD9A-FB43DB493144}" destId="{4EF679F9-340E-47B9-A0B2-0A3888D1F544}" srcOrd="0" destOrd="0" presId="urn:microsoft.com/office/officeart/2005/8/layout/orgChart1"/>
    <dgm:cxn modelId="{1DE9F2E6-C30F-4AC3-A1C7-AA2B9A304E8B}" type="presOf" srcId="{7836689A-4348-4895-8260-C613979A2896}" destId="{736253F2-C491-4E24-9CD4-C44D5E3C2557}" srcOrd="0" destOrd="0" presId="urn:microsoft.com/office/officeart/2005/8/layout/orgChart1"/>
    <dgm:cxn modelId="{573CA7C6-425E-4616-9324-7243C2450167}" type="presOf" srcId="{EC4204B6-F6D3-4291-A7B9-792B218AB25A}" destId="{77C6F777-6E0F-4C8C-8F9C-9D0555318CEA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99FFF869-9A69-4276-A5E1-206929FC87F3}" type="presOf" srcId="{B6536FA7-BE65-430E-B096-91B33A9067A3}" destId="{623008E5-3287-4872-9369-D41B80726438}" srcOrd="0" destOrd="0" presId="urn:microsoft.com/office/officeart/2005/8/layout/orgChart1"/>
    <dgm:cxn modelId="{1FF41085-2B42-43AB-B3F7-5E0D24A736AB}" type="presOf" srcId="{A76FEBB0-073F-42CF-98F6-A7BBF5099A4C}" destId="{486A231D-E6CB-4753-A791-005438071079}" srcOrd="0" destOrd="0" presId="urn:microsoft.com/office/officeart/2005/8/layout/orgChart1"/>
    <dgm:cxn modelId="{6BB5F57B-3F42-41CD-8021-5689016A2E26}" srcId="{DD90B727-9A86-49AE-9E41-875DA8825DF7}" destId="{9FF51E42-6F51-4B5C-8AFD-D881E8C34C09}" srcOrd="0" destOrd="0" parTransId="{2472FB9E-0978-456B-BD27-6E7A7C43549D}" sibTransId="{E50ED333-8ECD-479B-BC11-2653D2CE06F1}"/>
    <dgm:cxn modelId="{1E0DB68D-185E-45AA-B49C-9EA1EEA9BC2E}" srcId="{EC4204B6-F6D3-4291-A7B9-792B218AB25A}" destId="{57554431-EA08-46A4-A1B3-2FF9DF6A73CF}" srcOrd="0" destOrd="0" parTransId="{D4DE385A-8C38-41E7-9C24-AB0C8D01F324}" sibTransId="{F509E952-8136-4DD9-B185-1C0F7FE3CDC2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96B58882-D221-4AA7-B2ED-72B0DFA74423}" type="presOf" srcId="{894BABBD-58CE-46A5-94DC-B0C5F62F38F2}" destId="{BB2636AA-291A-4487-B55C-BC6E7D30E193}" srcOrd="1" destOrd="0" presId="urn:microsoft.com/office/officeart/2005/8/layout/orgChart1"/>
    <dgm:cxn modelId="{E6732242-C1BA-41C4-A1C5-3EE0B3F94EC2}" type="presOf" srcId="{894BABBD-58CE-46A5-94DC-B0C5F62F38F2}" destId="{85AC50B9-82A1-4D69-9BEB-0500B43B5D5D}" srcOrd="0" destOrd="0" presId="urn:microsoft.com/office/officeart/2005/8/layout/orgChart1"/>
    <dgm:cxn modelId="{3EA6BCD0-1B5C-41E7-87C2-73F0B8CBF703}" type="presOf" srcId="{90D58E62-182F-4A36-A4FA-DA72D4F8110A}" destId="{3F0961B2-E9C5-424E-8031-78AD8265C7CB}" srcOrd="0" destOrd="0" presId="urn:microsoft.com/office/officeart/2005/8/layout/orgChart1"/>
    <dgm:cxn modelId="{0D94F0F7-46B9-4838-9E32-BDA308C5C16F}" type="presOf" srcId="{EC4204B6-F6D3-4291-A7B9-792B218AB25A}" destId="{0CDC2299-B0A3-40D8-9C2B-D6BABAC58985}" srcOrd="1" destOrd="0" presId="urn:microsoft.com/office/officeart/2005/8/layout/orgChart1"/>
    <dgm:cxn modelId="{0EB1DD0E-2EDB-48FA-B3E1-F289DEDE1E0B}" type="presOf" srcId="{CD3F2D7C-0A94-451F-A313-6BF87EE7F1EC}" destId="{2B6B03F3-F54B-458D-89AE-DF1455C02D61}" srcOrd="1" destOrd="0" presId="urn:microsoft.com/office/officeart/2005/8/layout/orgChart1"/>
    <dgm:cxn modelId="{C33DDC62-55BC-4E63-AA8A-082B93F02AFC}" type="presOf" srcId="{57554431-EA08-46A4-A1B3-2FF9DF6A73CF}" destId="{228113E0-B5D4-4AFE-AC50-E2D888D00C38}" srcOrd="0" destOrd="0" presId="urn:microsoft.com/office/officeart/2005/8/layout/orgChart1"/>
    <dgm:cxn modelId="{B8BB1AB3-E917-4520-8AAC-2A8A1BBE7BB6}" type="presOf" srcId="{7478EE75-7E87-4613-BC78-2B8A7157DCF9}" destId="{3608C3C9-281D-4E90-BE66-32A010D9B2FC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E841B8B5-6804-4B6A-BA2A-4148E9279380}" type="presOf" srcId="{71789E44-64C5-46F7-9E5F-179CF4311B05}" destId="{82954BC9-7C06-44B6-B3ED-B65C38D171C4}" srcOrd="0" destOrd="0" presId="urn:microsoft.com/office/officeart/2005/8/layout/orgChart1"/>
    <dgm:cxn modelId="{756FE2CC-4BB3-4F7E-91C4-A650E5F8D208}" type="presOf" srcId="{A76FEBB0-073F-42CF-98F6-A7BBF5099A4C}" destId="{78F45C1F-164D-488D-B46F-C142E34CBBAF}" srcOrd="1" destOrd="0" presId="urn:microsoft.com/office/officeart/2005/8/layout/orgChart1"/>
    <dgm:cxn modelId="{105EA675-6868-4908-AE39-1088839074B5}" type="presOf" srcId="{9FF51E42-6F51-4B5C-8AFD-D881E8C34C09}" destId="{6FB1DD8F-2533-4D0A-9AF9-38403C79851C}" srcOrd="0" destOrd="0" presId="urn:microsoft.com/office/officeart/2005/8/layout/orgChart1"/>
    <dgm:cxn modelId="{1018629C-5792-4CA9-9CDD-4DAE833A1D72}" type="presOf" srcId="{7C5048F2-1C25-4A20-BC0C-C713695417F5}" destId="{9C0EA64C-C9B3-4A00-90D5-1B22BF3C42DE}" srcOrd="0" destOrd="0" presId="urn:microsoft.com/office/officeart/2005/8/layout/orgChart1"/>
    <dgm:cxn modelId="{8CAA5BE7-3CA1-40D1-BEEB-637FC6519166}" type="presOf" srcId="{F6770331-7241-4ACD-9920-ACE131056CEC}" destId="{75915930-15BB-47EF-9626-A91C02243640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085658CC-2847-4FE2-A0D0-3EF3A9B9F988}" type="presOf" srcId="{4DF18B33-B45F-47A8-BC35-B286E65F6D71}" destId="{B4FFB485-771B-4A25-BFB3-6504E49B3124}" srcOrd="1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E8886F1D-5510-4EED-90D9-2C1727D47C43}" type="presOf" srcId="{DBC1EEEC-BB2E-4908-B7F3-CD06CDA1D830}" destId="{94141993-79F9-4601-9E18-6D523581E11E}" srcOrd="0" destOrd="0" presId="urn:microsoft.com/office/officeart/2005/8/layout/orgChart1"/>
    <dgm:cxn modelId="{0B0224DF-420B-47E3-A173-5C11BE9D14C6}" type="presOf" srcId="{7C5048F2-1C25-4A20-BC0C-C713695417F5}" destId="{81874BAB-781B-4857-941B-2EFAED6A5AC3}" srcOrd="1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E35CE7CD-0C84-4F34-9A99-42C2C5600A0A}" type="presOf" srcId="{DD90B727-9A86-49AE-9E41-875DA8825DF7}" destId="{189824BB-73E8-4BAA-9F99-B9E10B6A4B67}" srcOrd="1" destOrd="0" presId="urn:microsoft.com/office/officeart/2005/8/layout/orgChart1"/>
    <dgm:cxn modelId="{63005187-8A2D-4AFF-B59E-161E3E481E46}" type="presOf" srcId="{DD90B727-9A86-49AE-9E41-875DA8825DF7}" destId="{3CB38E7F-E4E8-4D6F-AAD6-F5768E7F64D0}" srcOrd="0" destOrd="0" presId="urn:microsoft.com/office/officeart/2005/8/layout/orgChart1"/>
    <dgm:cxn modelId="{3B49DAC4-B6A6-460B-8C07-FA7609C33B2C}" type="presOf" srcId="{9FF51E42-6F51-4B5C-8AFD-D881E8C34C09}" destId="{D0F3203A-6D08-4F94-BF90-3AF786FE268E}" srcOrd="1" destOrd="0" presId="urn:microsoft.com/office/officeart/2005/8/layout/orgChart1"/>
    <dgm:cxn modelId="{249FB6B5-49D3-414E-88DA-3A85EC0BF3AB}" srcId="{EC4204B6-F6D3-4291-A7B9-792B218AB25A}" destId="{4DF18B33-B45F-47A8-BC35-B286E65F6D71}" srcOrd="1" destOrd="0" parTransId="{4B276691-EADE-4CFF-80FB-0803D0423A67}" sibTransId="{BC3F16D3-1463-4A7D-99DE-4AF87F697F9D}"/>
    <dgm:cxn modelId="{1A41742F-A809-4186-9805-54796909BBD5}" type="presOf" srcId="{B6536FA7-BE65-430E-B096-91B33A9067A3}" destId="{BEEE8DF6-8576-4D40-8B42-B9A8E8BCC029}" srcOrd="1" destOrd="0" presId="urn:microsoft.com/office/officeart/2005/8/layout/orgChart1"/>
    <dgm:cxn modelId="{FDC6A73B-C68F-4D16-AA7E-D78FE5CCDEDC}" type="presOf" srcId="{2472FB9E-0978-456B-BD27-6E7A7C43549D}" destId="{C81A09AC-2D28-499C-B6B8-91BD465723D6}" srcOrd="0" destOrd="0" presId="urn:microsoft.com/office/officeart/2005/8/layout/orgChart1"/>
    <dgm:cxn modelId="{973D94EC-A58F-4E0B-BD34-A64705E5D144}" type="presParOf" srcId="{E01A64AE-99B1-4C32-A337-E0F9C90FEA22}" destId="{FFDF0C77-E699-443F-83B7-F6A0676FF411}" srcOrd="0" destOrd="0" presId="urn:microsoft.com/office/officeart/2005/8/layout/orgChart1"/>
    <dgm:cxn modelId="{2815BA85-14A8-4AEE-8279-CC9BA88F48F1}" type="presParOf" srcId="{FFDF0C77-E699-443F-83B7-F6A0676FF411}" destId="{5A96346A-D0AE-4B0A-8F0A-2BF46DA18594}" srcOrd="0" destOrd="0" presId="urn:microsoft.com/office/officeart/2005/8/layout/orgChart1"/>
    <dgm:cxn modelId="{CFAECA91-9042-4FC8-B80B-0DB7D5CCABF7}" type="presParOf" srcId="{5A96346A-D0AE-4B0A-8F0A-2BF46DA18594}" destId="{77C6F777-6E0F-4C8C-8F9C-9D0555318CEA}" srcOrd="0" destOrd="0" presId="urn:microsoft.com/office/officeart/2005/8/layout/orgChart1"/>
    <dgm:cxn modelId="{5F77CC4C-27C8-48A6-A199-55E395CBA035}" type="presParOf" srcId="{5A96346A-D0AE-4B0A-8F0A-2BF46DA18594}" destId="{0CDC2299-B0A3-40D8-9C2B-D6BABAC58985}" srcOrd="1" destOrd="0" presId="urn:microsoft.com/office/officeart/2005/8/layout/orgChart1"/>
    <dgm:cxn modelId="{3B209B12-E10F-4324-8E22-7D9CAB93D95B}" type="presParOf" srcId="{FFDF0C77-E699-443F-83B7-F6A0676FF411}" destId="{D72FC15F-7910-4B1F-82B2-788D85BEF668}" srcOrd="1" destOrd="0" presId="urn:microsoft.com/office/officeart/2005/8/layout/orgChart1"/>
    <dgm:cxn modelId="{911DB538-8308-4AC7-9807-3B0EC1C01124}" type="presParOf" srcId="{D72FC15F-7910-4B1F-82B2-788D85BEF668}" destId="{9D82E039-9AF1-4E45-ADBD-2C237E9EB4E5}" srcOrd="0" destOrd="0" presId="urn:microsoft.com/office/officeart/2005/8/layout/orgChart1"/>
    <dgm:cxn modelId="{6B8F1CD9-0857-4AE0-8501-6F659B35CD13}" type="presParOf" srcId="{D72FC15F-7910-4B1F-82B2-788D85BEF668}" destId="{F0E5AB71-4081-4745-8B77-773280F76FB4}" srcOrd="1" destOrd="0" presId="urn:microsoft.com/office/officeart/2005/8/layout/orgChart1"/>
    <dgm:cxn modelId="{1F54C2B3-B2F6-4FDF-81D0-8FBF4024EAC4}" type="presParOf" srcId="{F0E5AB71-4081-4745-8B77-773280F76FB4}" destId="{7062EC46-57B5-467B-983F-16E96C608924}" srcOrd="0" destOrd="0" presId="urn:microsoft.com/office/officeart/2005/8/layout/orgChart1"/>
    <dgm:cxn modelId="{D3B1142F-F661-40F2-88B9-E36A7BF1FF6E}" type="presParOf" srcId="{7062EC46-57B5-467B-983F-16E96C608924}" destId="{228113E0-B5D4-4AFE-AC50-E2D888D00C38}" srcOrd="0" destOrd="0" presId="urn:microsoft.com/office/officeart/2005/8/layout/orgChart1"/>
    <dgm:cxn modelId="{83677896-8C2F-4E43-9216-00EE11FD078F}" type="presParOf" srcId="{7062EC46-57B5-467B-983F-16E96C608924}" destId="{81BA0FC4-B0E8-4D2B-9CB1-494C1663F6DA}" srcOrd="1" destOrd="0" presId="urn:microsoft.com/office/officeart/2005/8/layout/orgChart1"/>
    <dgm:cxn modelId="{BE3A1980-8909-4CD4-8A9A-363472D40693}" type="presParOf" srcId="{F0E5AB71-4081-4745-8B77-773280F76FB4}" destId="{A0B55ECC-EEE8-43BB-9C0C-3720215A143F}" srcOrd="1" destOrd="0" presId="urn:microsoft.com/office/officeart/2005/8/layout/orgChart1"/>
    <dgm:cxn modelId="{1A682371-8C78-49E2-8850-0AF585E7D708}" type="presParOf" srcId="{A0B55ECC-EEE8-43BB-9C0C-3720215A143F}" destId="{33B0764B-1701-478B-BB3F-3DCC6AA4DE68}" srcOrd="0" destOrd="0" presId="urn:microsoft.com/office/officeart/2005/8/layout/orgChart1"/>
    <dgm:cxn modelId="{2D33EA3F-920C-4EAD-B8BB-77DE2DA2B85E}" type="presParOf" srcId="{A0B55ECC-EEE8-43BB-9C0C-3720215A143F}" destId="{5A3C82F5-421A-45C2-9DF9-FD6BD6A23088}" srcOrd="1" destOrd="0" presId="urn:microsoft.com/office/officeart/2005/8/layout/orgChart1"/>
    <dgm:cxn modelId="{08DF2041-6C49-4A02-8313-ACDA9804DE44}" type="presParOf" srcId="{5A3C82F5-421A-45C2-9DF9-FD6BD6A23088}" destId="{F62E7777-E187-48C7-8D96-82B479825617}" srcOrd="0" destOrd="0" presId="urn:microsoft.com/office/officeart/2005/8/layout/orgChart1"/>
    <dgm:cxn modelId="{DF0D62AE-5907-4FFF-A47E-87854207C5BA}" type="presParOf" srcId="{F62E7777-E187-48C7-8D96-82B479825617}" destId="{94141993-79F9-4601-9E18-6D523581E11E}" srcOrd="0" destOrd="0" presId="urn:microsoft.com/office/officeart/2005/8/layout/orgChart1"/>
    <dgm:cxn modelId="{D6991D7C-5B63-4AED-B19C-B5DD6C1B8E9D}" type="presParOf" srcId="{F62E7777-E187-48C7-8D96-82B479825617}" destId="{C74795D3-11B0-4CF1-B5C0-E906380704B3}" srcOrd="1" destOrd="0" presId="urn:microsoft.com/office/officeart/2005/8/layout/orgChart1"/>
    <dgm:cxn modelId="{607B4B12-C377-489B-AF0A-5C1CE1AEAC25}" type="presParOf" srcId="{5A3C82F5-421A-45C2-9DF9-FD6BD6A23088}" destId="{41A30CB6-0D6E-4B95-804A-DC0D30AD4C58}" srcOrd="1" destOrd="0" presId="urn:microsoft.com/office/officeart/2005/8/layout/orgChart1"/>
    <dgm:cxn modelId="{9DC4AAFB-D7FC-43BA-BD0E-B45CDDCC3184}" type="presParOf" srcId="{41A30CB6-0D6E-4B95-804A-DC0D30AD4C58}" destId="{736253F2-C491-4E24-9CD4-C44D5E3C2557}" srcOrd="0" destOrd="0" presId="urn:microsoft.com/office/officeart/2005/8/layout/orgChart1"/>
    <dgm:cxn modelId="{0796369E-6D7A-4C63-9689-924F419DF403}" type="presParOf" srcId="{41A30CB6-0D6E-4B95-804A-DC0D30AD4C58}" destId="{D9B7CF68-DD3C-41E7-8AEC-CF7AAE5BD2A8}" srcOrd="1" destOrd="0" presId="urn:microsoft.com/office/officeart/2005/8/layout/orgChart1"/>
    <dgm:cxn modelId="{016574F4-D9AA-4DE9-98D0-1C89BA11AD51}" type="presParOf" srcId="{D9B7CF68-DD3C-41E7-8AEC-CF7AAE5BD2A8}" destId="{E0861569-C98F-477F-BE6B-0050327DD49E}" srcOrd="0" destOrd="0" presId="urn:microsoft.com/office/officeart/2005/8/layout/orgChart1"/>
    <dgm:cxn modelId="{E4B7AD64-C0C6-438C-80CB-A6644C6F17D8}" type="presParOf" srcId="{E0861569-C98F-477F-BE6B-0050327DD49E}" destId="{3CB38E7F-E4E8-4D6F-AAD6-F5768E7F64D0}" srcOrd="0" destOrd="0" presId="urn:microsoft.com/office/officeart/2005/8/layout/orgChart1"/>
    <dgm:cxn modelId="{A61F6D27-721E-46DB-92A8-E4DB02BF5EA0}" type="presParOf" srcId="{E0861569-C98F-477F-BE6B-0050327DD49E}" destId="{189824BB-73E8-4BAA-9F99-B9E10B6A4B67}" srcOrd="1" destOrd="0" presId="urn:microsoft.com/office/officeart/2005/8/layout/orgChart1"/>
    <dgm:cxn modelId="{3956959C-D73A-458E-A0DA-6B3CB8E00C95}" type="presParOf" srcId="{D9B7CF68-DD3C-41E7-8AEC-CF7AAE5BD2A8}" destId="{6D433143-DBAB-4B20-B045-7384EC336E18}" srcOrd="1" destOrd="0" presId="urn:microsoft.com/office/officeart/2005/8/layout/orgChart1"/>
    <dgm:cxn modelId="{913145F6-7861-4CB6-9C6E-212D999D253F}" type="presParOf" srcId="{6D433143-DBAB-4B20-B045-7384EC336E18}" destId="{C81A09AC-2D28-499C-B6B8-91BD465723D6}" srcOrd="0" destOrd="0" presId="urn:microsoft.com/office/officeart/2005/8/layout/orgChart1"/>
    <dgm:cxn modelId="{B997E68C-E317-4084-A345-3A905FDA1FD5}" type="presParOf" srcId="{6D433143-DBAB-4B20-B045-7384EC336E18}" destId="{4E2430AE-53E1-4D11-A17E-C715604E5CFD}" srcOrd="1" destOrd="0" presId="urn:microsoft.com/office/officeart/2005/8/layout/orgChart1"/>
    <dgm:cxn modelId="{BE1F23AD-CE15-4771-BD04-90EA1B647CAB}" type="presParOf" srcId="{4E2430AE-53E1-4D11-A17E-C715604E5CFD}" destId="{58CCAA5B-EE45-4884-AF48-A019E03D3FF4}" srcOrd="0" destOrd="0" presId="urn:microsoft.com/office/officeart/2005/8/layout/orgChart1"/>
    <dgm:cxn modelId="{825650A7-DD36-469D-AA37-5B1E09D9180B}" type="presParOf" srcId="{58CCAA5B-EE45-4884-AF48-A019E03D3FF4}" destId="{6FB1DD8F-2533-4D0A-9AF9-38403C79851C}" srcOrd="0" destOrd="0" presId="urn:microsoft.com/office/officeart/2005/8/layout/orgChart1"/>
    <dgm:cxn modelId="{2C9328A9-3F17-496E-A8CB-D187B72E79CC}" type="presParOf" srcId="{58CCAA5B-EE45-4884-AF48-A019E03D3FF4}" destId="{D0F3203A-6D08-4F94-BF90-3AF786FE268E}" srcOrd="1" destOrd="0" presId="urn:microsoft.com/office/officeart/2005/8/layout/orgChart1"/>
    <dgm:cxn modelId="{D2E08DB4-85D8-49DA-8F7B-6C6E31B9CD0C}" type="presParOf" srcId="{4E2430AE-53E1-4D11-A17E-C715604E5CFD}" destId="{658B6753-71B7-4A91-952F-D26D4D5EC095}" srcOrd="1" destOrd="0" presId="urn:microsoft.com/office/officeart/2005/8/layout/orgChart1"/>
    <dgm:cxn modelId="{2BD56155-92B1-4124-8CD4-B1AB155558E7}" type="presParOf" srcId="{4E2430AE-53E1-4D11-A17E-C715604E5CFD}" destId="{6226376D-9ED7-405C-9748-C2FDAC48D5DA}" srcOrd="2" destOrd="0" presId="urn:microsoft.com/office/officeart/2005/8/layout/orgChart1"/>
    <dgm:cxn modelId="{3D79287A-0825-4723-80F4-9BBD0D086F83}" type="presParOf" srcId="{D9B7CF68-DD3C-41E7-8AEC-CF7AAE5BD2A8}" destId="{EF47373D-5044-4FA0-8B50-601D950D215E}" srcOrd="2" destOrd="0" presId="urn:microsoft.com/office/officeart/2005/8/layout/orgChart1"/>
    <dgm:cxn modelId="{046825D9-7C23-4A8D-98AD-055BCA06A9F8}" type="presParOf" srcId="{41A30CB6-0D6E-4B95-804A-DC0D30AD4C58}" destId="{D80296FE-CA7B-4974-9F26-69DCF4450B1A}" srcOrd="2" destOrd="0" presId="urn:microsoft.com/office/officeart/2005/8/layout/orgChart1"/>
    <dgm:cxn modelId="{1596DE1E-C5C0-4489-8DD7-79C4373C8D38}" type="presParOf" srcId="{41A30CB6-0D6E-4B95-804A-DC0D30AD4C58}" destId="{A0C1FD36-2F3E-4667-A9B7-0A4AAF7E8610}" srcOrd="3" destOrd="0" presId="urn:microsoft.com/office/officeart/2005/8/layout/orgChart1"/>
    <dgm:cxn modelId="{C8251CAB-05F7-4690-BB72-B86C7A1D7CC2}" type="presParOf" srcId="{A0C1FD36-2F3E-4667-A9B7-0A4AAF7E8610}" destId="{D5B8A428-B51F-4325-B3E3-0697B20ACD1D}" srcOrd="0" destOrd="0" presId="urn:microsoft.com/office/officeart/2005/8/layout/orgChart1"/>
    <dgm:cxn modelId="{7540477B-9071-48AF-8CE7-47BC50A7635B}" type="presParOf" srcId="{D5B8A428-B51F-4325-B3E3-0697B20ACD1D}" destId="{75915930-15BB-47EF-9626-A91C02243640}" srcOrd="0" destOrd="0" presId="urn:microsoft.com/office/officeart/2005/8/layout/orgChart1"/>
    <dgm:cxn modelId="{EF124775-7A05-4EA7-9E77-FCF3405D50AE}" type="presParOf" srcId="{D5B8A428-B51F-4325-B3E3-0697B20ACD1D}" destId="{4D99C029-769E-4A04-BBD9-A15DF6941A82}" srcOrd="1" destOrd="0" presId="urn:microsoft.com/office/officeart/2005/8/layout/orgChart1"/>
    <dgm:cxn modelId="{39B91ED6-80F4-48BC-8BEF-3849CBAE7ACF}" type="presParOf" srcId="{A0C1FD36-2F3E-4667-A9B7-0A4AAF7E8610}" destId="{486FF332-B981-43D5-8ECD-71593242CDCE}" srcOrd="1" destOrd="0" presId="urn:microsoft.com/office/officeart/2005/8/layout/orgChart1"/>
    <dgm:cxn modelId="{A11886BD-611C-49FA-B253-D6CAE5B76496}" type="presParOf" srcId="{486FF332-B981-43D5-8ECD-71593242CDCE}" destId="{3608C3C9-281D-4E90-BE66-32A010D9B2FC}" srcOrd="0" destOrd="0" presId="urn:microsoft.com/office/officeart/2005/8/layout/orgChart1"/>
    <dgm:cxn modelId="{300302AD-E506-45FF-86E2-9D2B01640640}" type="presParOf" srcId="{486FF332-B981-43D5-8ECD-71593242CDCE}" destId="{7F603A11-E432-4ECE-A421-C744CFB8B4FE}" srcOrd="1" destOrd="0" presId="urn:microsoft.com/office/officeart/2005/8/layout/orgChart1"/>
    <dgm:cxn modelId="{50B9146D-328C-4C25-8EDE-A8C7AD696BA9}" type="presParOf" srcId="{7F603A11-E432-4ECE-A421-C744CFB8B4FE}" destId="{A8ACAC32-A6C7-47E5-83A7-DDA20AA405B4}" srcOrd="0" destOrd="0" presId="urn:microsoft.com/office/officeart/2005/8/layout/orgChart1"/>
    <dgm:cxn modelId="{66048DF0-2296-47FA-B772-ED6A2D6988E3}" type="presParOf" srcId="{A8ACAC32-A6C7-47E5-83A7-DDA20AA405B4}" destId="{9C0EA64C-C9B3-4A00-90D5-1B22BF3C42DE}" srcOrd="0" destOrd="0" presId="urn:microsoft.com/office/officeart/2005/8/layout/orgChart1"/>
    <dgm:cxn modelId="{90B51D3A-A5EB-49CA-9B95-8DBC31B242FE}" type="presParOf" srcId="{A8ACAC32-A6C7-47E5-83A7-DDA20AA405B4}" destId="{81874BAB-781B-4857-941B-2EFAED6A5AC3}" srcOrd="1" destOrd="0" presId="urn:microsoft.com/office/officeart/2005/8/layout/orgChart1"/>
    <dgm:cxn modelId="{AE18255E-36D6-4A39-A673-53D583EA4680}" type="presParOf" srcId="{7F603A11-E432-4ECE-A421-C744CFB8B4FE}" destId="{5BCC8A5D-C1A1-43E0-B062-0E8C2D84F417}" srcOrd="1" destOrd="0" presId="urn:microsoft.com/office/officeart/2005/8/layout/orgChart1"/>
    <dgm:cxn modelId="{A96B8F46-7A02-408B-892D-8868D8910D7D}" type="presParOf" srcId="{7F603A11-E432-4ECE-A421-C744CFB8B4FE}" destId="{5559FE4F-9917-4D31-A38E-639513207970}" srcOrd="2" destOrd="0" presId="urn:microsoft.com/office/officeart/2005/8/layout/orgChart1"/>
    <dgm:cxn modelId="{301F4ADF-3F4F-457B-AE13-C042A138BA9D}" type="presParOf" srcId="{A0C1FD36-2F3E-4667-A9B7-0A4AAF7E8610}" destId="{6E634F18-7817-4742-B0B0-04967E11F9AA}" srcOrd="2" destOrd="0" presId="urn:microsoft.com/office/officeart/2005/8/layout/orgChart1"/>
    <dgm:cxn modelId="{E993C879-B9EC-46BD-A922-B2CE844BB1AB}" type="presParOf" srcId="{5A3C82F5-421A-45C2-9DF9-FD6BD6A23088}" destId="{C1A8532A-07C0-4DED-BFFB-15D37555F870}" srcOrd="2" destOrd="0" presId="urn:microsoft.com/office/officeart/2005/8/layout/orgChart1"/>
    <dgm:cxn modelId="{53D8F92E-FFB8-48C6-957E-C9D7553DAACA}" type="presParOf" srcId="{F0E5AB71-4081-4745-8B77-773280F76FB4}" destId="{FBDD22C0-3DB0-4580-A4A1-FCF1E54C5C11}" srcOrd="2" destOrd="0" presId="urn:microsoft.com/office/officeart/2005/8/layout/orgChart1"/>
    <dgm:cxn modelId="{4274AD10-D993-4DBE-B1CF-0082BC94905A}" type="presParOf" srcId="{D72FC15F-7910-4B1F-82B2-788D85BEF668}" destId="{26211A0C-0925-49D8-A450-7044442D92E3}" srcOrd="2" destOrd="0" presId="urn:microsoft.com/office/officeart/2005/8/layout/orgChart1"/>
    <dgm:cxn modelId="{849F0F79-7634-4EFD-95DF-9D50A8F05BB5}" type="presParOf" srcId="{D72FC15F-7910-4B1F-82B2-788D85BEF668}" destId="{5C7AF397-7EDC-49BD-92E7-10D11B3F112A}" srcOrd="3" destOrd="0" presId="urn:microsoft.com/office/officeart/2005/8/layout/orgChart1"/>
    <dgm:cxn modelId="{D98117D6-C01C-4128-9BFA-FB6FCF9A217E}" type="presParOf" srcId="{5C7AF397-7EDC-49BD-92E7-10D11B3F112A}" destId="{078AB432-6A87-4BB0-8B68-DCBCDF1B58EE}" srcOrd="0" destOrd="0" presId="urn:microsoft.com/office/officeart/2005/8/layout/orgChart1"/>
    <dgm:cxn modelId="{510339AE-F694-47DC-BA47-6D745467CCB2}" type="presParOf" srcId="{078AB432-6A87-4BB0-8B68-DCBCDF1B58EE}" destId="{F5393358-C4FF-4610-8597-5A1119A8D4DC}" srcOrd="0" destOrd="0" presId="urn:microsoft.com/office/officeart/2005/8/layout/orgChart1"/>
    <dgm:cxn modelId="{66F40AA0-EF0D-4501-A7A4-A9BD49B75420}" type="presParOf" srcId="{078AB432-6A87-4BB0-8B68-DCBCDF1B58EE}" destId="{B4FFB485-771B-4A25-BFB3-6504E49B3124}" srcOrd="1" destOrd="0" presId="urn:microsoft.com/office/officeart/2005/8/layout/orgChart1"/>
    <dgm:cxn modelId="{8F5CAA73-0FBD-4308-B369-2BE756B5E012}" type="presParOf" srcId="{5C7AF397-7EDC-49BD-92E7-10D11B3F112A}" destId="{F3A745D2-0117-4F36-A30F-4B9515B0729A}" srcOrd="1" destOrd="0" presId="urn:microsoft.com/office/officeart/2005/8/layout/orgChart1"/>
    <dgm:cxn modelId="{C12F8998-DF46-4BD6-8151-AD407A750897}" type="presParOf" srcId="{5C7AF397-7EDC-49BD-92E7-10D11B3F112A}" destId="{8859B3FF-9C60-4DC2-8DAC-0121A018BF0E}" srcOrd="2" destOrd="0" presId="urn:microsoft.com/office/officeart/2005/8/layout/orgChart1"/>
    <dgm:cxn modelId="{D26F4D94-69CA-434B-8B19-2E51998FE940}" type="presParOf" srcId="{8859B3FF-9C60-4DC2-8DAC-0121A018BF0E}" destId="{6CE56384-4770-415C-B761-14D0D28C700F}" srcOrd="0" destOrd="0" presId="urn:microsoft.com/office/officeart/2005/8/layout/orgChart1"/>
    <dgm:cxn modelId="{148F48DE-163A-45AC-AB9D-D37E700DDFB5}" type="presParOf" srcId="{8859B3FF-9C60-4DC2-8DAC-0121A018BF0E}" destId="{80E654D7-329A-4C84-8799-F118BD5F4BA5}" srcOrd="1" destOrd="0" presId="urn:microsoft.com/office/officeart/2005/8/layout/orgChart1"/>
    <dgm:cxn modelId="{FEEEEA55-093D-4385-8472-27E5E591A6D7}" type="presParOf" srcId="{80E654D7-329A-4C84-8799-F118BD5F4BA5}" destId="{E6C20B4F-7E22-431F-90DF-FC117A60CEF5}" srcOrd="0" destOrd="0" presId="urn:microsoft.com/office/officeart/2005/8/layout/orgChart1"/>
    <dgm:cxn modelId="{81DDCD02-1A4B-4DE3-8F53-15D9DA1CEC94}" type="presParOf" srcId="{E6C20B4F-7E22-431F-90DF-FC117A60CEF5}" destId="{623008E5-3287-4872-9369-D41B80726438}" srcOrd="0" destOrd="0" presId="urn:microsoft.com/office/officeart/2005/8/layout/orgChart1"/>
    <dgm:cxn modelId="{49C7904B-3807-4E4A-A9BA-2C29018B6589}" type="presParOf" srcId="{E6C20B4F-7E22-431F-90DF-FC117A60CEF5}" destId="{BEEE8DF6-8576-4D40-8B42-B9A8E8BCC029}" srcOrd="1" destOrd="0" presId="urn:microsoft.com/office/officeart/2005/8/layout/orgChart1"/>
    <dgm:cxn modelId="{F4439B2F-15A1-4990-B988-29014DAC7B46}" type="presParOf" srcId="{80E654D7-329A-4C84-8799-F118BD5F4BA5}" destId="{730DF7BF-BE05-4DF6-9C19-8454BB0C15B6}" srcOrd="1" destOrd="0" presId="urn:microsoft.com/office/officeart/2005/8/layout/orgChart1"/>
    <dgm:cxn modelId="{8B497BAA-0C40-4353-8CE5-2BE795B26C80}" type="presParOf" srcId="{80E654D7-329A-4C84-8799-F118BD5F4BA5}" destId="{5EACEE01-009C-4C59-B862-E76096B3B126}" srcOrd="2" destOrd="0" presId="urn:microsoft.com/office/officeart/2005/8/layout/orgChart1"/>
    <dgm:cxn modelId="{91D4C823-A01E-495A-8DA6-A0530229A44B}" type="presParOf" srcId="{8859B3FF-9C60-4DC2-8DAC-0121A018BF0E}" destId="{4EF679F9-340E-47B9-A0B2-0A3888D1F544}" srcOrd="2" destOrd="0" presId="urn:microsoft.com/office/officeart/2005/8/layout/orgChart1"/>
    <dgm:cxn modelId="{C0F1C289-456D-4391-826C-E55FE1806DB6}" type="presParOf" srcId="{8859B3FF-9C60-4DC2-8DAC-0121A018BF0E}" destId="{1C34905E-47DA-4854-AD7D-ED64990660D6}" srcOrd="3" destOrd="0" presId="urn:microsoft.com/office/officeart/2005/8/layout/orgChart1"/>
    <dgm:cxn modelId="{F5274C60-F56F-4F9F-B91D-1C7B38D6F475}" type="presParOf" srcId="{1C34905E-47DA-4854-AD7D-ED64990660D6}" destId="{68C96F1E-10B7-43FD-8EA3-AD412708C6B4}" srcOrd="0" destOrd="0" presId="urn:microsoft.com/office/officeart/2005/8/layout/orgChart1"/>
    <dgm:cxn modelId="{A114B477-4F7F-4D49-9352-EE2EB2DC8114}" type="presParOf" srcId="{68C96F1E-10B7-43FD-8EA3-AD412708C6B4}" destId="{35CDCCE0-1C05-432F-8006-C736B8B0208E}" srcOrd="0" destOrd="0" presId="urn:microsoft.com/office/officeart/2005/8/layout/orgChart1"/>
    <dgm:cxn modelId="{EC7C49FA-ECCD-423F-8709-4E6D05095391}" type="presParOf" srcId="{68C96F1E-10B7-43FD-8EA3-AD412708C6B4}" destId="{2B6B03F3-F54B-458D-89AE-DF1455C02D61}" srcOrd="1" destOrd="0" presId="urn:microsoft.com/office/officeart/2005/8/layout/orgChart1"/>
    <dgm:cxn modelId="{ED4D6024-57A6-4326-BC78-A3DD6441E4B2}" type="presParOf" srcId="{1C34905E-47DA-4854-AD7D-ED64990660D6}" destId="{F7F66014-79BE-483E-AF0D-5F8EE5DFBA1C}" srcOrd="1" destOrd="0" presId="urn:microsoft.com/office/officeart/2005/8/layout/orgChart1"/>
    <dgm:cxn modelId="{86DDB111-47BF-4646-A310-3F478EAC19A8}" type="presParOf" srcId="{1C34905E-47DA-4854-AD7D-ED64990660D6}" destId="{50FD5456-5165-4225-8DC2-98C41F278AE2}" srcOrd="2" destOrd="0" presId="urn:microsoft.com/office/officeart/2005/8/layout/orgChart1"/>
    <dgm:cxn modelId="{C9B25F24-0B4A-4C9D-92C2-9C6809A978F6}" type="presParOf" srcId="{8859B3FF-9C60-4DC2-8DAC-0121A018BF0E}" destId="{82954BC9-7C06-44B6-B3ED-B65C38D171C4}" srcOrd="4" destOrd="0" presId="urn:microsoft.com/office/officeart/2005/8/layout/orgChart1"/>
    <dgm:cxn modelId="{9A09F2C0-9E0A-4D03-AB24-4DB52C15653F}" type="presParOf" srcId="{8859B3FF-9C60-4DC2-8DAC-0121A018BF0E}" destId="{1CEA2345-54B8-497E-A3EE-B8B9300576CF}" srcOrd="5" destOrd="0" presId="urn:microsoft.com/office/officeart/2005/8/layout/orgChart1"/>
    <dgm:cxn modelId="{9B9CE88F-12ED-44FD-8761-7C78222E4AF4}" type="presParOf" srcId="{1CEA2345-54B8-497E-A3EE-B8B9300576CF}" destId="{532E9A25-6ED2-4408-9750-B0E832222B9E}" srcOrd="0" destOrd="0" presId="urn:microsoft.com/office/officeart/2005/8/layout/orgChart1"/>
    <dgm:cxn modelId="{03B06861-11DC-4769-94B3-02B97D1E185F}" type="presParOf" srcId="{532E9A25-6ED2-4408-9750-B0E832222B9E}" destId="{486A231D-E6CB-4753-A791-005438071079}" srcOrd="0" destOrd="0" presId="urn:microsoft.com/office/officeart/2005/8/layout/orgChart1"/>
    <dgm:cxn modelId="{AA17257C-C71A-441E-8A07-0405EF83BE3C}" type="presParOf" srcId="{532E9A25-6ED2-4408-9750-B0E832222B9E}" destId="{78F45C1F-164D-488D-B46F-C142E34CBBAF}" srcOrd="1" destOrd="0" presId="urn:microsoft.com/office/officeart/2005/8/layout/orgChart1"/>
    <dgm:cxn modelId="{256A081A-F9F7-49A4-B136-F7F3BE0788E4}" type="presParOf" srcId="{1CEA2345-54B8-497E-A3EE-B8B9300576CF}" destId="{8DD65604-2682-418E-9168-EB4D99F0D55D}" srcOrd="1" destOrd="0" presId="urn:microsoft.com/office/officeart/2005/8/layout/orgChart1"/>
    <dgm:cxn modelId="{A40FC926-A410-4C08-A290-7B3ED93BE132}" type="presParOf" srcId="{1CEA2345-54B8-497E-A3EE-B8B9300576CF}" destId="{8FAF1AF4-7AA6-411B-89D5-D77E797F6FE6}" srcOrd="2" destOrd="0" presId="urn:microsoft.com/office/officeart/2005/8/layout/orgChart1"/>
    <dgm:cxn modelId="{503F99F2-5CAD-4AD5-B6E0-63A3A6238461}" type="presParOf" srcId="{8859B3FF-9C60-4DC2-8DAC-0121A018BF0E}" destId="{3F0961B2-E9C5-424E-8031-78AD8265C7CB}" srcOrd="6" destOrd="0" presId="urn:microsoft.com/office/officeart/2005/8/layout/orgChart1"/>
    <dgm:cxn modelId="{2908F526-7968-4180-B7E8-76C93CD3ABAE}" type="presParOf" srcId="{8859B3FF-9C60-4DC2-8DAC-0121A018BF0E}" destId="{E582B96E-BA07-405A-B0E4-0CBCCEE58445}" srcOrd="7" destOrd="0" presId="urn:microsoft.com/office/officeart/2005/8/layout/orgChart1"/>
    <dgm:cxn modelId="{D232E919-FC93-4BF1-BFC8-DA06DABEA0CD}" type="presParOf" srcId="{E582B96E-BA07-405A-B0E4-0CBCCEE58445}" destId="{703CD7BD-1A77-43D3-BDC8-8603ED782387}" srcOrd="0" destOrd="0" presId="urn:microsoft.com/office/officeart/2005/8/layout/orgChart1"/>
    <dgm:cxn modelId="{B4645B72-14CA-4F59-AA33-903C3C08F859}" type="presParOf" srcId="{703CD7BD-1A77-43D3-BDC8-8603ED782387}" destId="{85AC50B9-82A1-4D69-9BEB-0500B43B5D5D}" srcOrd="0" destOrd="0" presId="urn:microsoft.com/office/officeart/2005/8/layout/orgChart1"/>
    <dgm:cxn modelId="{0A3585CD-D791-491D-974A-CE466C57282F}" type="presParOf" srcId="{703CD7BD-1A77-43D3-BDC8-8603ED782387}" destId="{BB2636AA-291A-4487-B55C-BC6E7D30E193}" srcOrd="1" destOrd="0" presId="urn:microsoft.com/office/officeart/2005/8/layout/orgChart1"/>
    <dgm:cxn modelId="{81C8E341-565D-4AA8-B277-7C964D786475}" type="presParOf" srcId="{E582B96E-BA07-405A-B0E4-0CBCCEE58445}" destId="{DCA3612E-2827-4E29-BDD5-E86325698EF6}" srcOrd="1" destOrd="0" presId="urn:microsoft.com/office/officeart/2005/8/layout/orgChart1"/>
    <dgm:cxn modelId="{F45411D9-9B9E-49B9-AF5C-558FD2DCEA37}" type="presParOf" srcId="{E582B96E-BA07-405A-B0E4-0CBCCEE58445}" destId="{D6046D78-2330-4291-80FB-74C198D0B61F}" srcOrd="2" destOrd="0" presId="urn:microsoft.com/office/officeart/2005/8/layout/orgChart1"/>
    <dgm:cxn modelId="{AE885BFD-5290-4C4D-B07D-393531173142}" type="presParOf" srcId="{FFDF0C77-E699-443F-83B7-F6A0676FF411}" destId="{FF9470D2-023F-4C4A-BFCF-91EC7BAD9F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51B58D-D4A0-47A9-B257-007EDE248569}">
      <dgm:prSet phldrT="[Texto]" custT="1"/>
      <dgm:spPr/>
      <dgm:t>
        <a:bodyPr/>
        <a:lstStyle/>
        <a:p>
          <a:r>
            <a:rPr lang="es-ES" sz="1200" dirty="0" smtClean="0"/>
            <a:t>Coordinador(a) General Operativo(a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4D836EF-98D7-4CF2-83D5-0BE6F54036AD}" type="parTrans" cxnId="{31E69AE4-C826-4D66-9D3A-C30BF23CD93C}">
      <dgm:prSet/>
      <dgm:spPr/>
      <dgm:t>
        <a:bodyPr/>
        <a:lstStyle/>
        <a:p>
          <a:endParaRPr lang="es-ES" sz="1200"/>
        </a:p>
      </dgm:t>
    </dgm:pt>
    <dgm:pt modelId="{F8A163D1-1109-4AE8-85E3-C0B2BF582094}" type="sibTrans" cxnId="{31E69AE4-C826-4D66-9D3A-C30BF23CD93C}">
      <dgm:prSet/>
      <dgm:spPr/>
      <dgm:t>
        <a:bodyPr/>
        <a:lstStyle/>
        <a:p>
          <a:endParaRPr lang="es-ES" sz="1200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</a:t>
          </a:r>
          <a:r>
            <a:rPr lang="es-ES" sz="1200" dirty="0" smtClean="0"/>
            <a:t>Directivas</a:t>
          </a:r>
          <a:endParaRPr lang="es-ES" sz="1200" dirty="0" smtClean="0"/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5C88FA44-19B1-48C8-8B67-5E89066ADB2B}">
      <dgm:prSet custT="1"/>
      <dgm:spPr/>
      <dgm:t>
        <a:bodyPr/>
        <a:lstStyle/>
        <a:p>
          <a:r>
            <a:rPr lang="es-ES" sz="1200" dirty="0" smtClean="0"/>
            <a:t>Coordinador(a) </a:t>
          </a:r>
          <a:r>
            <a:rPr lang="es-ES" sz="1200" dirty="0" smtClean="0"/>
            <a:t>Administrativo</a:t>
          </a:r>
          <a:endParaRPr lang="es-ES" sz="1200" dirty="0" smtClean="0"/>
        </a:p>
      </dgm:t>
    </dgm:pt>
    <dgm:pt modelId="{67259F93-2196-4F64-B87A-D3ACB12F843E}" type="parTrans" cxnId="{A6D04DBD-7393-439E-BCB8-4FA41921E2CA}">
      <dgm:prSet/>
      <dgm:spPr/>
      <dgm:t>
        <a:bodyPr/>
        <a:lstStyle/>
        <a:p>
          <a:endParaRPr lang="es-ES"/>
        </a:p>
      </dgm:t>
    </dgm:pt>
    <dgm:pt modelId="{B6FB5406-FDF0-4B38-8BFB-B6CDD8DBDC15}" type="sibTrans" cxnId="{A6D04DBD-7393-439E-BCB8-4FA41921E2CA}">
      <dgm:prSet/>
      <dgm:spPr/>
      <dgm:t>
        <a:bodyPr/>
        <a:lstStyle/>
        <a:p>
          <a:endParaRPr lang="es-ES"/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/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/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/>
            <a:t>Encargado 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/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/>
        </a:p>
      </dgm:t>
    </dgm:pt>
    <dgm:pt modelId="{57335A48-B9AC-455C-A871-808CA556BA7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F89EB88-AA50-4C21-B70C-DD0CC5B21903}" type="parTrans" cxnId="{112CDB9F-3957-41AB-80C5-C89D2D2EF1B0}">
      <dgm:prSet/>
      <dgm:spPr/>
      <dgm:t>
        <a:bodyPr/>
        <a:lstStyle/>
        <a:p>
          <a:endParaRPr lang="es-ES"/>
        </a:p>
      </dgm:t>
    </dgm:pt>
    <dgm:pt modelId="{37C3261D-0711-4C41-80DE-F20DBECCC538}" type="sibTrans" cxnId="{112CDB9F-3957-41AB-80C5-C89D2D2EF1B0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8641A7C-F54A-4D72-B6B7-392E489D0406}" type="pres">
      <dgm:prSet presAssocID="{6C51B58D-D4A0-47A9-B257-007EDE248569}" presName="hierRoot1" presStyleCnt="0">
        <dgm:presLayoutVars>
          <dgm:hierBranch val="init"/>
        </dgm:presLayoutVars>
      </dgm:prSet>
      <dgm:spPr/>
    </dgm:pt>
    <dgm:pt modelId="{C78CAFC1-545F-4170-BA7C-66D171EE21AE}" type="pres">
      <dgm:prSet presAssocID="{6C51B58D-D4A0-47A9-B257-007EDE248569}" presName="rootComposite1" presStyleCnt="0"/>
      <dgm:spPr/>
    </dgm:pt>
    <dgm:pt modelId="{4310C87A-7454-42FC-BC5E-EB96DE06E339}" type="pres">
      <dgm:prSet presAssocID="{6C51B58D-D4A0-47A9-B257-007EDE248569}" presName="rootText1" presStyleLbl="node0" presStyleIdx="0" presStyleCnt="1" custScaleX="132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585EB2-B513-457C-AC54-7A04AA2EB0D3}" type="pres">
      <dgm:prSet presAssocID="{6C51B58D-D4A0-47A9-B257-007EDE2485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6B1778-6376-4F42-BACD-C39FD3EF0F38}" type="pres">
      <dgm:prSet presAssocID="{6C51B58D-D4A0-47A9-B257-007EDE248569}" presName="hierChild2" presStyleCnt="0"/>
      <dgm:spPr/>
    </dgm:pt>
    <dgm:pt modelId="{50E1319E-7F7B-47FD-87A0-B66D0D319D4A}" type="pres">
      <dgm:prSet presAssocID="{E1B0D9F5-AE4A-42F3-B00A-BD4FE0511DE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428FCE9-A68F-4B36-B0D4-0317804FF08A}" type="pres">
      <dgm:prSet presAssocID="{AAF2262E-6100-4FDE-BB0E-F0C472DBFA4E}" presName="hierRoot2" presStyleCnt="0">
        <dgm:presLayoutVars>
          <dgm:hierBranch/>
        </dgm:presLayoutVars>
      </dgm:prSet>
      <dgm:spPr/>
    </dgm:pt>
    <dgm:pt modelId="{B2693D2E-C970-419F-AABF-8BEEB7D867D8}" type="pres">
      <dgm:prSet presAssocID="{AAF2262E-6100-4FDE-BB0E-F0C472DBFA4E}" presName="rootComposite" presStyleCnt="0"/>
      <dgm:spPr/>
    </dgm:pt>
    <dgm:pt modelId="{16FC31F8-8CED-41DC-A7D1-3E4BABF4911C}" type="pres">
      <dgm:prSet presAssocID="{AAF2262E-6100-4FDE-BB0E-F0C472DBFA4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483325-17C5-463E-909C-761DA9A85F1D}" type="pres">
      <dgm:prSet presAssocID="{AAF2262E-6100-4FDE-BB0E-F0C472DBFA4E}" presName="rootConnector" presStyleLbl="node2" presStyleIdx="0" presStyleCnt="2"/>
      <dgm:spPr/>
      <dgm:t>
        <a:bodyPr/>
        <a:lstStyle/>
        <a:p>
          <a:endParaRPr lang="es-ES"/>
        </a:p>
      </dgm:t>
    </dgm:pt>
    <dgm:pt modelId="{AA1A5C93-649C-454E-BA71-6DE7FAA8FFEC}" type="pres">
      <dgm:prSet presAssocID="{AAF2262E-6100-4FDE-BB0E-F0C472DBFA4E}" presName="hierChild4" presStyleCnt="0"/>
      <dgm:spPr/>
    </dgm:pt>
    <dgm:pt modelId="{AB05004A-30DF-48E7-AAF8-100123349FF0}" type="pres">
      <dgm:prSet presAssocID="{60739EA5-4D5A-4251-84F2-83139B416D9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3" presStyleIdx="0" presStyleCnt="2" custScaleX="78707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BA376A4E-47BD-472B-A5BD-320FF180EE9A}" type="pres">
      <dgm:prSet presAssocID="{AAF2262E-6100-4FDE-BB0E-F0C472DBFA4E}" presName="hierChild5" presStyleCnt="0"/>
      <dgm:spPr/>
    </dgm:pt>
    <dgm:pt modelId="{0F1E686B-BE85-48E9-A5F2-9D31DE26CFD2}" type="pres">
      <dgm:prSet presAssocID="{4822DF39-93B4-43B0-BABD-BA18729504C5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2" presStyleIdx="0" presStyleCnt="2" custScaleY="99928" custLinFactY="22923" custLinFactNeighborX="-889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2" presStyleIdx="1" presStyleCnt="2" custScaleY="99928" custLinFactY="22923" custLinFactNeighborX="9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  <dgm:pt modelId="{9204C5E1-038D-4624-BE0B-E7327E8915A0}" type="pres">
      <dgm:prSet presAssocID="{67259F93-2196-4F64-B87A-D3ACB12F843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951E074-2853-4482-920E-71B7DEB31980}" type="pres">
      <dgm:prSet presAssocID="{5C88FA44-19B1-48C8-8B67-5E89066ADB2B}" presName="hierRoot2" presStyleCnt="0">
        <dgm:presLayoutVars>
          <dgm:hierBranch/>
        </dgm:presLayoutVars>
      </dgm:prSet>
      <dgm:spPr/>
    </dgm:pt>
    <dgm:pt modelId="{480CE7EC-E3E0-4EE7-8F48-769908F7FDCC}" type="pres">
      <dgm:prSet presAssocID="{5C88FA44-19B1-48C8-8B67-5E89066ADB2B}" presName="rootComposite" presStyleCnt="0"/>
      <dgm:spPr/>
    </dgm:pt>
    <dgm:pt modelId="{6C8CEFEB-2A11-49CD-B125-B09B4E56134C}" type="pres">
      <dgm:prSet presAssocID="{5C88FA44-19B1-48C8-8B67-5E89066ADB2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E1F263-C568-429C-9FE5-4B619F9D967B}" type="pres">
      <dgm:prSet presAssocID="{5C88FA44-19B1-48C8-8B67-5E89066ADB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AA9625-58C8-4953-A03A-9E85EC09488B}" type="pres">
      <dgm:prSet presAssocID="{5C88FA44-19B1-48C8-8B67-5E89066ADB2B}" presName="hierChild4" presStyleCnt="0"/>
      <dgm:spPr/>
    </dgm:pt>
    <dgm:pt modelId="{286F108F-2553-449F-9941-73B974BA982A}" type="pres">
      <dgm:prSet presAssocID="{9F89EB88-AA50-4C21-B70C-DD0CC5B2190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4415C9AA-7737-454F-8294-79EF6EB21EA7}" type="pres">
      <dgm:prSet presAssocID="{57335A48-B9AC-455C-A871-808CA556BA7C}" presName="hierRoot2" presStyleCnt="0">
        <dgm:presLayoutVars>
          <dgm:hierBranch val="init"/>
        </dgm:presLayoutVars>
      </dgm:prSet>
      <dgm:spPr/>
    </dgm:pt>
    <dgm:pt modelId="{CBC067A1-9B58-40A2-B843-D37A54C59B34}" type="pres">
      <dgm:prSet presAssocID="{57335A48-B9AC-455C-A871-808CA556BA7C}" presName="rootComposite" presStyleCnt="0"/>
      <dgm:spPr/>
    </dgm:pt>
    <dgm:pt modelId="{2BA35B3D-CB6B-452F-BDA0-DAFC0E8B8E88}" type="pres">
      <dgm:prSet presAssocID="{57335A48-B9AC-455C-A871-808CA556BA7C}" presName="rootText" presStyleLbl="node3" presStyleIdx="1" presStyleCnt="2" custScaleX="69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480F85-7505-432E-BF9A-3D9B90DEC0E1}" type="pres">
      <dgm:prSet presAssocID="{57335A48-B9AC-455C-A871-808CA556BA7C}" presName="rootConnector" presStyleLbl="node3" presStyleIdx="1" presStyleCnt="2"/>
      <dgm:spPr/>
      <dgm:t>
        <a:bodyPr/>
        <a:lstStyle/>
        <a:p>
          <a:endParaRPr lang="es-ES"/>
        </a:p>
      </dgm:t>
    </dgm:pt>
    <dgm:pt modelId="{971BE105-D3C5-4C2C-967C-856DB955FB11}" type="pres">
      <dgm:prSet presAssocID="{57335A48-B9AC-455C-A871-808CA556BA7C}" presName="hierChild4" presStyleCnt="0"/>
      <dgm:spPr/>
    </dgm:pt>
    <dgm:pt modelId="{9C1AA53B-6B37-4A66-9F8D-659D91E5C29B}" type="pres">
      <dgm:prSet presAssocID="{57335A48-B9AC-455C-A871-808CA556BA7C}" presName="hierChild5" presStyleCnt="0"/>
      <dgm:spPr/>
    </dgm:pt>
    <dgm:pt modelId="{26972678-5DE8-4E3E-B4A7-F619D0258982}" type="pres">
      <dgm:prSet presAssocID="{5C88FA44-19B1-48C8-8B67-5E89066ADB2B}" presName="hierChild5" presStyleCnt="0"/>
      <dgm:spPr/>
    </dgm:pt>
    <dgm:pt modelId="{1E7DA089-25A8-4CB6-BD86-3DAA482D0CA6}" type="pres">
      <dgm:prSet presAssocID="{6C51B58D-D4A0-47A9-B257-007EDE248569}" presName="hierChild3" presStyleCnt="0"/>
      <dgm:spPr/>
    </dgm:pt>
  </dgm:ptLst>
  <dgm:cxnLst>
    <dgm:cxn modelId="{D920FBE2-F1BC-4358-BEA0-E8ACED0CBA7C}" type="presOf" srcId="{6C51B58D-D4A0-47A9-B257-007EDE248569}" destId="{4310C87A-7454-42FC-BC5E-EB96DE06E339}" srcOrd="0" destOrd="0" presId="urn:microsoft.com/office/officeart/2005/8/layout/orgChart1"/>
    <dgm:cxn modelId="{CCF58741-6119-4567-B688-4F91B651B940}" type="presOf" srcId="{57335A48-B9AC-455C-A871-808CA556BA7C}" destId="{2BA35B3D-CB6B-452F-BDA0-DAFC0E8B8E88}" srcOrd="0" destOrd="0" presId="urn:microsoft.com/office/officeart/2005/8/layout/orgChart1"/>
    <dgm:cxn modelId="{BD234637-A780-4D2B-A9A5-81FACE41AC41}" type="presOf" srcId="{AA84945E-F411-4FFC-A0CF-A3A9A190530B}" destId="{9803772E-73A1-484E-9BAD-12C5846F3C24}" srcOrd="0" destOrd="0" presId="urn:microsoft.com/office/officeart/2005/8/layout/orgChart1"/>
    <dgm:cxn modelId="{2A9F7D88-130C-4FA3-B85F-85B18140783D}" type="presOf" srcId="{57335A48-B9AC-455C-A871-808CA556BA7C}" destId="{F6480F85-7505-432E-BF9A-3D9B90DEC0E1}" srcOrd="1" destOrd="0" presId="urn:microsoft.com/office/officeart/2005/8/layout/orgChart1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DAEC7655-55F6-4A70-84A9-FF89339CEA49}" type="presOf" srcId="{AA84945E-F411-4FFC-A0CF-A3A9A190530B}" destId="{71920212-F746-42C0-9BDE-AF4A368F43AB}" srcOrd="1" destOrd="0" presId="urn:microsoft.com/office/officeart/2005/8/layout/orgChart1"/>
    <dgm:cxn modelId="{66D6E530-61A2-425C-BD28-1B6A8701D594}" type="presOf" srcId="{5637833E-5776-4CBB-AC10-83199C7C0AB7}" destId="{19D8DC97-DEF9-4BB9-ABD9-F71EEC98F0DD}" srcOrd="0" destOrd="0" presId="urn:microsoft.com/office/officeart/2005/8/layout/orgChart1"/>
    <dgm:cxn modelId="{C937FE98-AB15-499A-ACC8-A04587D28BA7}" type="presOf" srcId="{1DCEF0D2-7E85-4806-A6DC-27B02D4910A6}" destId="{5A9437AE-5EEC-4729-83B6-202A73A8B436}" srcOrd="0" destOrd="0" presId="urn:microsoft.com/office/officeart/2005/8/layout/orgChart1"/>
    <dgm:cxn modelId="{52238E74-933D-42E8-A20C-3733A173FBE8}" srcId="{6C51B58D-D4A0-47A9-B257-007EDE248569}" destId="{AAF2262E-6100-4FDE-BB0E-F0C472DBFA4E}" srcOrd="0" destOrd="0" parTransId="{E1B0D9F5-AE4A-42F3-B00A-BD4FE0511DEF}" sibTransId="{7C4138A1-AF12-4DDF-8CC9-6CA6E2CD7A00}"/>
    <dgm:cxn modelId="{1E402CD7-4B7C-468D-98A5-8188756166FF}" type="presOf" srcId="{5C88FA44-19B1-48C8-8B67-5E89066ADB2B}" destId="{6C8CEFEB-2A11-49CD-B125-B09B4E56134C}" srcOrd="0" destOrd="0" presId="urn:microsoft.com/office/officeart/2005/8/layout/orgChart1"/>
    <dgm:cxn modelId="{A6D04DBD-7393-439E-BCB8-4FA41921E2CA}" srcId="{6C51B58D-D4A0-47A9-B257-007EDE248569}" destId="{5C88FA44-19B1-48C8-8B67-5E89066ADB2B}" srcOrd="1" destOrd="0" parTransId="{67259F93-2196-4F64-B87A-D3ACB12F843E}" sibTransId="{B6FB5406-FDF0-4B38-8BFB-B6CDD8DBDC15}"/>
    <dgm:cxn modelId="{40B69D8C-C02F-407A-B441-809D4ED5D308}" type="presOf" srcId="{5C88FA44-19B1-48C8-8B67-5E89066ADB2B}" destId="{E4E1F263-C568-429C-9FE5-4B619F9D967B}" srcOrd="1" destOrd="0" presId="urn:microsoft.com/office/officeart/2005/8/layout/orgChart1"/>
    <dgm:cxn modelId="{D7840191-4590-426C-8966-501120EFD17E}" type="presOf" srcId="{60739EA5-4D5A-4251-84F2-83139B416D9C}" destId="{AB05004A-30DF-48E7-AAF8-100123349FF0}" srcOrd="0" destOrd="0" presId="urn:microsoft.com/office/officeart/2005/8/layout/orgChart1"/>
    <dgm:cxn modelId="{026754F1-5779-44E0-8598-0EF7575F7AFB}" type="presOf" srcId="{E1B0D9F5-AE4A-42F3-B00A-BD4FE0511DEF}" destId="{50E1319E-7F7B-47FD-87A0-B66D0D319D4A}" srcOrd="0" destOrd="0" presId="urn:microsoft.com/office/officeart/2005/8/layout/orgChart1"/>
    <dgm:cxn modelId="{0636C315-0BAD-43B8-BF24-70784A45AF3C}" type="presOf" srcId="{AAF2262E-6100-4FDE-BB0E-F0C472DBFA4E}" destId="{B5483325-17C5-463E-909C-761DA9A85F1D}" srcOrd="1" destOrd="0" presId="urn:microsoft.com/office/officeart/2005/8/layout/orgChart1"/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BFE9D51A-5871-4CE8-9082-BFFBBE889F79}" type="presOf" srcId="{4822DF39-93B4-43B0-BABD-BA18729504C5}" destId="{0F1E686B-BE85-48E9-A5F2-9D31DE26CFD2}" srcOrd="0" destOrd="0" presId="urn:microsoft.com/office/officeart/2005/8/layout/orgChart1"/>
    <dgm:cxn modelId="{CE8244E5-D739-416F-BFD1-7D8893956236}" type="presOf" srcId="{AAF2262E-6100-4FDE-BB0E-F0C472DBFA4E}" destId="{16FC31F8-8CED-41DC-A7D1-3E4BABF4911C}" srcOrd="0" destOrd="0" presId="urn:microsoft.com/office/officeart/2005/8/layout/orgChart1"/>
    <dgm:cxn modelId="{31E69AE4-C826-4D66-9D3A-C30BF23CD93C}" srcId="{442F6C6C-D6B3-44BD-8ACF-A8BA7520A540}" destId="{6C51B58D-D4A0-47A9-B257-007EDE248569}" srcOrd="0" destOrd="0" parTransId="{F4D836EF-98D7-4CF2-83D5-0BE6F54036AD}" sibTransId="{F8A163D1-1109-4AE8-85E3-C0B2BF582094}"/>
    <dgm:cxn modelId="{25ED842B-159F-4C73-8DFA-7BF22ED6D4C0}" type="presOf" srcId="{9F89EB88-AA50-4C21-B70C-DD0CC5B21903}" destId="{286F108F-2553-449F-9941-73B974BA982A}" srcOrd="0" destOrd="0" presId="urn:microsoft.com/office/officeart/2005/8/layout/orgChart1"/>
    <dgm:cxn modelId="{2241BD78-08D9-4B6E-917E-9FE9723EDCD1}" type="presOf" srcId="{0C03F11C-8F3E-4D01-9297-744CA0C710A9}" destId="{520695D4-9A16-478C-A324-4FFD56DE26CF}" srcOrd="1" destOrd="0" presId="urn:microsoft.com/office/officeart/2005/8/layout/orgChart1"/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FA22FA1D-0846-41C5-8012-F7D53FB977A1}" type="presOf" srcId="{5637833E-5776-4CBB-AC10-83199C7C0AB7}" destId="{B88179B1-290F-4ADB-9C4D-43C181A3F940}" srcOrd="1" destOrd="0" presId="urn:microsoft.com/office/officeart/2005/8/layout/orgChart1"/>
    <dgm:cxn modelId="{112CDB9F-3957-41AB-80C5-C89D2D2EF1B0}" srcId="{5C88FA44-19B1-48C8-8B67-5E89066ADB2B}" destId="{57335A48-B9AC-455C-A871-808CA556BA7C}" srcOrd="0" destOrd="0" parTransId="{9F89EB88-AA50-4C21-B70C-DD0CC5B21903}" sibTransId="{37C3261D-0711-4C41-80DE-F20DBECCC538}"/>
    <dgm:cxn modelId="{BF738A88-5E75-496A-A139-16CAEC6C5F0C}" type="presOf" srcId="{6C51B58D-D4A0-47A9-B257-007EDE248569}" destId="{18585EB2-B513-457C-AC54-7A04AA2EB0D3}" srcOrd="1" destOrd="0" presId="urn:microsoft.com/office/officeart/2005/8/layout/orgChart1"/>
    <dgm:cxn modelId="{F4A5D1A0-A877-4FEC-8F7D-05AB63ED1628}" type="presOf" srcId="{67259F93-2196-4F64-B87A-D3ACB12F843E}" destId="{9204C5E1-038D-4624-BE0B-E7327E8915A0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4B8EF5B7-D7CA-4F49-868B-8C2B667EB859}" type="presOf" srcId="{0C03F11C-8F3E-4D01-9297-744CA0C710A9}" destId="{A581C47F-2DA5-44A6-91A3-8A0A8E29E083}" srcOrd="0" destOrd="0" presId="urn:microsoft.com/office/officeart/2005/8/layout/orgChart1"/>
    <dgm:cxn modelId="{BEB27B1A-6B30-4762-8ADA-22077A705287}" type="presParOf" srcId="{61B1B990-295B-4989-BD87-B7AAA9204DAA}" destId="{48641A7C-F54A-4D72-B6B7-392E489D0406}" srcOrd="0" destOrd="0" presId="urn:microsoft.com/office/officeart/2005/8/layout/orgChart1"/>
    <dgm:cxn modelId="{0B66E7C3-8AB1-44CC-B7C0-2B23C40EA8F7}" type="presParOf" srcId="{48641A7C-F54A-4D72-B6B7-392E489D0406}" destId="{C78CAFC1-545F-4170-BA7C-66D171EE21AE}" srcOrd="0" destOrd="0" presId="urn:microsoft.com/office/officeart/2005/8/layout/orgChart1"/>
    <dgm:cxn modelId="{4C16F836-1847-48E1-850C-F97EAC4A7CB7}" type="presParOf" srcId="{C78CAFC1-545F-4170-BA7C-66D171EE21AE}" destId="{4310C87A-7454-42FC-BC5E-EB96DE06E339}" srcOrd="0" destOrd="0" presId="urn:microsoft.com/office/officeart/2005/8/layout/orgChart1"/>
    <dgm:cxn modelId="{5CABB722-FA63-4D54-8669-388AA1C9AC89}" type="presParOf" srcId="{C78CAFC1-545F-4170-BA7C-66D171EE21AE}" destId="{18585EB2-B513-457C-AC54-7A04AA2EB0D3}" srcOrd="1" destOrd="0" presId="urn:microsoft.com/office/officeart/2005/8/layout/orgChart1"/>
    <dgm:cxn modelId="{80AF31B7-DC04-4EDD-AD41-DE3548687E62}" type="presParOf" srcId="{48641A7C-F54A-4D72-B6B7-392E489D0406}" destId="{846B1778-6376-4F42-BACD-C39FD3EF0F38}" srcOrd="1" destOrd="0" presId="urn:microsoft.com/office/officeart/2005/8/layout/orgChart1"/>
    <dgm:cxn modelId="{EBC70505-1602-48B9-84C1-5DECB5FF2BEB}" type="presParOf" srcId="{846B1778-6376-4F42-BACD-C39FD3EF0F38}" destId="{50E1319E-7F7B-47FD-87A0-B66D0D319D4A}" srcOrd="0" destOrd="0" presId="urn:microsoft.com/office/officeart/2005/8/layout/orgChart1"/>
    <dgm:cxn modelId="{56BFF04D-7573-46F7-AB0A-8E50D978B300}" type="presParOf" srcId="{846B1778-6376-4F42-BACD-C39FD3EF0F38}" destId="{2428FCE9-A68F-4B36-B0D4-0317804FF08A}" srcOrd="1" destOrd="0" presId="urn:microsoft.com/office/officeart/2005/8/layout/orgChart1"/>
    <dgm:cxn modelId="{89C7AB96-B2F6-475D-9B14-3CC99BE636BB}" type="presParOf" srcId="{2428FCE9-A68F-4B36-B0D4-0317804FF08A}" destId="{B2693D2E-C970-419F-AABF-8BEEB7D867D8}" srcOrd="0" destOrd="0" presId="urn:microsoft.com/office/officeart/2005/8/layout/orgChart1"/>
    <dgm:cxn modelId="{9E8D6416-B0B7-4808-9A63-12E660D8AE90}" type="presParOf" srcId="{B2693D2E-C970-419F-AABF-8BEEB7D867D8}" destId="{16FC31F8-8CED-41DC-A7D1-3E4BABF4911C}" srcOrd="0" destOrd="0" presId="urn:microsoft.com/office/officeart/2005/8/layout/orgChart1"/>
    <dgm:cxn modelId="{137179C9-28D3-45BB-89C1-60EE7940A872}" type="presParOf" srcId="{B2693D2E-C970-419F-AABF-8BEEB7D867D8}" destId="{B5483325-17C5-463E-909C-761DA9A85F1D}" srcOrd="1" destOrd="0" presId="urn:microsoft.com/office/officeart/2005/8/layout/orgChart1"/>
    <dgm:cxn modelId="{DDF577AE-AB0B-4A2A-9762-77F9A3796135}" type="presParOf" srcId="{2428FCE9-A68F-4B36-B0D4-0317804FF08A}" destId="{AA1A5C93-649C-454E-BA71-6DE7FAA8FFEC}" srcOrd="1" destOrd="0" presId="urn:microsoft.com/office/officeart/2005/8/layout/orgChart1"/>
    <dgm:cxn modelId="{7AE2A4E9-63C0-4FF1-9E22-09B88BCC189C}" type="presParOf" srcId="{AA1A5C93-649C-454E-BA71-6DE7FAA8FFEC}" destId="{AB05004A-30DF-48E7-AAF8-100123349FF0}" srcOrd="0" destOrd="0" presId="urn:microsoft.com/office/officeart/2005/8/layout/orgChart1"/>
    <dgm:cxn modelId="{D90A4EC3-D175-4C2A-87F9-8F87D7FA25B9}" type="presParOf" srcId="{AA1A5C93-649C-454E-BA71-6DE7FAA8FFEC}" destId="{AF938816-97A8-4F8C-BE35-AB042C854AB5}" srcOrd="1" destOrd="0" presId="urn:microsoft.com/office/officeart/2005/8/layout/orgChart1"/>
    <dgm:cxn modelId="{D0F1BC6E-6331-4168-AD3B-B8D23132E6F1}" type="presParOf" srcId="{AF938816-97A8-4F8C-BE35-AB042C854AB5}" destId="{BEDE0557-3CD2-4893-9DFB-C59EE00FAFF0}" srcOrd="0" destOrd="0" presId="urn:microsoft.com/office/officeart/2005/8/layout/orgChart1"/>
    <dgm:cxn modelId="{37AAD773-1614-48E6-93EA-D2670977E29E}" type="presParOf" srcId="{BEDE0557-3CD2-4893-9DFB-C59EE00FAFF0}" destId="{19D8DC97-DEF9-4BB9-ABD9-F71EEC98F0DD}" srcOrd="0" destOrd="0" presId="urn:microsoft.com/office/officeart/2005/8/layout/orgChart1"/>
    <dgm:cxn modelId="{3A7525E2-DD88-4673-8BFF-006542A8634B}" type="presParOf" srcId="{BEDE0557-3CD2-4893-9DFB-C59EE00FAFF0}" destId="{B88179B1-290F-4ADB-9C4D-43C181A3F940}" srcOrd="1" destOrd="0" presId="urn:microsoft.com/office/officeart/2005/8/layout/orgChart1"/>
    <dgm:cxn modelId="{783BFB4F-971D-4C06-9159-FB7C88350D79}" type="presParOf" srcId="{AF938816-97A8-4F8C-BE35-AB042C854AB5}" destId="{39C9A4DA-2EA0-4A43-8D9A-DE09C0B48F06}" srcOrd="1" destOrd="0" presId="urn:microsoft.com/office/officeart/2005/8/layout/orgChart1"/>
    <dgm:cxn modelId="{4B7C0019-F62A-4870-8B58-F08C37CC2514}" type="presParOf" srcId="{AF938816-97A8-4F8C-BE35-AB042C854AB5}" destId="{8BC408BE-7C86-4CB0-AEC0-ED6AB6E79922}" srcOrd="2" destOrd="0" presId="urn:microsoft.com/office/officeart/2005/8/layout/orgChart1"/>
    <dgm:cxn modelId="{CE8B332C-B62A-41CF-86DA-FE400FED648E}" type="presParOf" srcId="{2428FCE9-A68F-4B36-B0D4-0317804FF08A}" destId="{BA376A4E-47BD-472B-A5BD-320FF180EE9A}" srcOrd="2" destOrd="0" presId="urn:microsoft.com/office/officeart/2005/8/layout/orgChart1"/>
    <dgm:cxn modelId="{C34F5B15-FD9B-410F-B4AD-2F23460B2A46}" type="presParOf" srcId="{BA376A4E-47BD-472B-A5BD-320FF180EE9A}" destId="{0F1E686B-BE85-48E9-A5F2-9D31DE26CFD2}" srcOrd="0" destOrd="0" presId="urn:microsoft.com/office/officeart/2005/8/layout/orgChart1"/>
    <dgm:cxn modelId="{BEB1F767-22A5-4EA5-805D-A677B98B447B}" type="presParOf" srcId="{BA376A4E-47BD-472B-A5BD-320FF180EE9A}" destId="{579837F7-2AC2-41C7-8540-B105E99CC754}" srcOrd="1" destOrd="0" presId="urn:microsoft.com/office/officeart/2005/8/layout/orgChart1"/>
    <dgm:cxn modelId="{CE776F81-1F74-4C03-B9CE-E2EF5D612068}" type="presParOf" srcId="{579837F7-2AC2-41C7-8540-B105E99CC754}" destId="{91789DA6-CE45-447F-8C2A-C765D6323E88}" srcOrd="0" destOrd="0" presId="urn:microsoft.com/office/officeart/2005/8/layout/orgChart1"/>
    <dgm:cxn modelId="{73856101-73E0-44B2-9301-59353BACC009}" type="presParOf" srcId="{91789DA6-CE45-447F-8C2A-C765D6323E88}" destId="{A581C47F-2DA5-44A6-91A3-8A0A8E29E083}" srcOrd="0" destOrd="0" presId="urn:microsoft.com/office/officeart/2005/8/layout/orgChart1"/>
    <dgm:cxn modelId="{C1DD9C02-6CE1-421A-967A-B6FF1064A5AE}" type="presParOf" srcId="{91789DA6-CE45-447F-8C2A-C765D6323E88}" destId="{520695D4-9A16-478C-A324-4FFD56DE26CF}" srcOrd="1" destOrd="0" presId="urn:microsoft.com/office/officeart/2005/8/layout/orgChart1"/>
    <dgm:cxn modelId="{C101C973-60BE-445B-857D-F8E44AEBD5EC}" type="presParOf" srcId="{579837F7-2AC2-41C7-8540-B105E99CC754}" destId="{053C2606-EE7D-4AD2-9FE3-751245097B4C}" srcOrd="1" destOrd="0" presId="urn:microsoft.com/office/officeart/2005/8/layout/orgChart1"/>
    <dgm:cxn modelId="{7BB67906-84D1-4EAB-9576-81BB2EDD3BDC}" type="presParOf" srcId="{579837F7-2AC2-41C7-8540-B105E99CC754}" destId="{DEC233A9-FC86-4FD7-ACC2-4D12EA79349F}" srcOrd="2" destOrd="0" presId="urn:microsoft.com/office/officeart/2005/8/layout/orgChart1"/>
    <dgm:cxn modelId="{C7307615-B6D3-4456-8A0B-C7387D6F39BD}" type="presParOf" srcId="{BA376A4E-47BD-472B-A5BD-320FF180EE9A}" destId="{5A9437AE-5EEC-4729-83B6-202A73A8B436}" srcOrd="2" destOrd="0" presId="urn:microsoft.com/office/officeart/2005/8/layout/orgChart1"/>
    <dgm:cxn modelId="{6F355DDA-25BA-41E6-88DB-049237E86D04}" type="presParOf" srcId="{BA376A4E-47BD-472B-A5BD-320FF180EE9A}" destId="{667B024B-9A07-4F25-9A76-CDCF7AE81E16}" srcOrd="3" destOrd="0" presId="urn:microsoft.com/office/officeart/2005/8/layout/orgChart1"/>
    <dgm:cxn modelId="{7610AA4E-A8B9-4C32-80DB-AB7BE129B16E}" type="presParOf" srcId="{667B024B-9A07-4F25-9A76-CDCF7AE81E16}" destId="{E859B285-1794-49C8-B544-2425AF8A688D}" srcOrd="0" destOrd="0" presId="urn:microsoft.com/office/officeart/2005/8/layout/orgChart1"/>
    <dgm:cxn modelId="{B028B1C2-6C52-4EBA-9F94-74D87C4B3E76}" type="presParOf" srcId="{E859B285-1794-49C8-B544-2425AF8A688D}" destId="{9803772E-73A1-484E-9BAD-12C5846F3C24}" srcOrd="0" destOrd="0" presId="urn:microsoft.com/office/officeart/2005/8/layout/orgChart1"/>
    <dgm:cxn modelId="{A433209C-FE1F-42B4-9B5F-B155343C02E3}" type="presParOf" srcId="{E859B285-1794-49C8-B544-2425AF8A688D}" destId="{71920212-F746-42C0-9BDE-AF4A368F43AB}" srcOrd="1" destOrd="0" presId="urn:microsoft.com/office/officeart/2005/8/layout/orgChart1"/>
    <dgm:cxn modelId="{F19EA756-3656-47FE-9D8E-4440C375A27A}" type="presParOf" srcId="{667B024B-9A07-4F25-9A76-CDCF7AE81E16}" destId="{05E93D52-43BA-4184-AC3E-1C9651F55CC6}" srcOrd="1" destOrd="0" presId="urn:microsoft.com/office/officeart/2005/8/layout/orgChart1"/>
    <dgm:cxn modelId="{02EC46B0-D954-4AB4-A286-3D3335DC1787}" type="presParOf" srcId="{667B024B-9A07-4F25-9A76-CDCF7AE81E16}" destId="{3AB7DA00-9474-40AF-915B-9758D85C33D3}" srcOrd="2" destOrd="0" presId="urn:microsoft.com/office/officeart/2005/8/layout/orgChart1"/>
    <dgm:cxn modelId="{9ED9F0BA-E804-4B52-9260-2DDDAA03E78C}" type="presParOf" srcId="{846B1778-6376-4F42-BACD-C39FD3EF0F38}" destId="{9204C5E1-038D-4624-BE0B-E7327E8915A0}" srcOrd="2" destOrd="0" presId="urn:microsoft.com/office/officeart/2005/8/layout/orgChart1"/>
    <dgm:cxn modelId="{73575F9B-EE12-4305-8459-215F7048C7C4}" type="presParOf" srcId="{846B1778-6376-4F42-BACD-C39FD3EF0F38}" destId="{9951E074-2853-4482-920E-71B7DEB31980}" srcOrd="3" destOrd="0" presId="urn:microsoft.com/office/officeart/2005/8/layout/orgChart1"/>
    <dgm:cxn modelId="{D75A64D1-6265-4558-974F-332D97624E95}" type="presParOf" srcId="{9951E074-2853-4482-920E-71B7DEB31980}" destId="{480CE7EC-E3E0-4EE7-8F48-769908F7FDCC}" srcOrd="0" destOrd="0" presId="urn:microsoft.com/office/officeart/2005/8/layout/orgChart1"/>
    <dgm:cxn modelId="{98015503-17B0-408B-8C92-03ECE0072086}" type="presParOf" srcId="{480CE7EC-E3E0-4EE7-8F48-769908F7FDCC}" destId="{6C8CEFEB-2A11-49CD-B125-B09B4E56134C}" srcOrd="0" destOrd="0" presId="urn:microsoft.com/office/officeart/2005/8/layout/orgChart1"/>
    <dgm:cxn modelId="{2B5F699D-F361-4055-9A4D-AFA76528BEF5}" type="presParOf" srcId="{480CE7EC-E3E0-4EE7-8F48-769908F7FDCC}" destId="{E4E1F263-C568-429C-9FE5-4B619F9D967B}" srcOrd="1" destOrd="0" presId="urn:microsoft.com/office/officeart/2005/8/layout/orgChart1"/>
    <dgm:cxn modelId="{BC1D238E-B33F-4F2D-9249-74D823023994}" type="presParOf" srcId="{9951E074-2853-4482-920E-71B7DEB31980}" destId="{7EAA9625-58C8-4953-A03A-9E85EC09488B}" srcOrd="1" destOrd="0" presId="urn:microsoft.com/office/officeart/2005/8/layout/orgChart1"/>
    <dgm:cxn modelId="{4F791E0D-9321-44D1-BA39-50CEF61041FF}" type="presParOf" srcId="{7EAA9625-58C8-4953-A03A-9E85EC09488B}" destId="{286F108F-2553-449F-9941-73B974BA982A}" srcOrd="0" destOrd="0" presId="urn:microsoft.com/office/officeart/2005/8/layout/orgChart1"/>
    <dgm:cxn modelId="{500E199A-C720-4BC2-8ADC-DBAE86DD5945}" type="presParOf" srcId="{7EAA9625-58C8-4953-A03A-9E85EC09488B}" destId="{4415C9AA-7737-454F-8294-79EF6EB21EA7}" srcOrd="1" destOrd="0" presId="urn:microsoft.com/office/officeart/2005/8/layout/orgChart1"/>
    <dgm:cxn modelId="{13548223-97D5-42D1-8F2A-20000009CC42}" type="presParOf" srcId="{4415C9AA-7737-454F-8294-79EF6EB21EA7}" destId="{CBC067A1-9B58-40A2-B843-D37A54C59B34}" srcOrd="0" destOrd="0" presId="urn:microsoft.com/office/officeart/2005/8/layout/orgChart1"/>
    <dgm:cxn modelId="{17B7A5F4-D3BC-4BF5-8506-0EB088487D0F}" type="presParOf" srcId="{CBC067A1-9B58-40A2-B843-D37A54C59B34}" destId="{2BA35B3D-CB6B-452F-BDA0-DAFC0E8B8E88}" srcOrd="0" destOrd="0" presId="urn:microsoft.com/office/officeart/2005/8/layout/orgChart1"/>
    <dgm:cxn modelId="{437B1862-E3D7-4BA5-8149-781F934404F8}" type="presParOf" srcId="{CBC067A1-9B58-40A2-B843-D37A54C59B34}" destId="{F6480F85-7505-432E-BF9A-3D9B90DEC0E1}" srcOrd="1" destOrd="0" presId="urn:microsoft.com/office/officeart/2005/8/layout/orgChart1"/>
    <dgm:cxn modelId="{DC54B18E-A3A4-4D82-AEDC-D1C9045E9DF7}" type="presParOf" srcId="{4415C9AA-7737-454F-8294-79EF6EB21EA7}" destId="{971BE105-D3C5-4C2C-967C-856DB955FB11}" srcOrd="1" destOrd="0" presId="urn:microsoft.com/office/officeart/2005/8/layout/orgChart1"/>
    <dgm:cxn modelId="{A67A7C07-C8DE-4EB4-AB73-FF5EF4DC5BE1}" type="presParOf" srcId="{4415C9AA-7737-454F-8294-79EF6EB21EA7}" destId="{9C1AA53B-6B37-4A66-9F8D-659D91E5C29B}" srcOrd="2" destOrd="0" presId="urn:microsoft.com/office/officeart/2005/8/layout/orgChart1"/>
    <dgm:cxn modelId="{CF5F4950-E9B3-4312-BAEA-C7C47D52B35D}" type="presParOf" srcId="{9951E074-2853-4482-920E-71B7DEB31980}" destId="{26972678-5DE8-4E3E-B4A7-F619D0258982}" srcOrd="2" destOrd="0" presId="urn:microsoft.com/office/officeart/2005/8/layout/orgChart1"/>
    <dgm:cxn modelId="{9044F1EA-6C3A-4525-95DB-97E8155C13D9}" type="presParOf" srcId="{48641A7C-F54A-4D72-B6B7-392E489D0406}" destId="{1E7DA089-25A8-4CB6-BD86-3DAA482D0C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EEA8D56B-24D3-4122-A0E6-34CBDD3374AE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6EE4ABFB-4B10-46DD-90EF-2036E2E71E07}" type="parTrans" cxnId="{9AF8DFF6-02EA-4360-934D-99A90437FA48}">
      <dgm:prSet/>
      <dgm:spPr/>
      <dgm:t>
        <a:bodyPr/>
        <a:lstStyle/>
        <a:p>
          <a:endParaRPr lang="es-ES" sz="1200"/>
        </a:p>
      </dgm:t>
    </dgm:pt>
    <dgm:pt modelId="{95B0AA2C-49BD-4873-94C2-E8EC1D36CFA5}" type="sibTrans" cxnId="{9AF8DFF6-02EA-4360-934D-99A90437FA48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</a:t>
          </a:r>
          <a:r>
            <a:rPr lang="es-ES" sz="1200" dirty="0" smtClean="0"/>
            <a:t>Especialista</a:t>
          </a:r>
          <a:endParaRPr lang="es-ES" sz="1200" dirty="0"/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/>
        </a:p>
      </dgm:t>
    </dgm:pt>
    <dgm:pt modelId="{3F0071E9-9E62-4A01-877A-8CDB0418D283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1344A0BE-F265-422B-A760-5F5401FE09ED}" type="parTrans" cxnId="{B54AB911-C0F7-4515-8F1B-5D1F5FD3062A}">
      <dgm:prSet/>
      <dgm:spPr/>
      <dgm:t>
        <a:bodyPr/>
        <a:lstStyle/>
        <a:p>
          <a:endParaRPr lang="es-ES" sz="1200"/>
        </a:p>
      </dgm:t>
    </dgm:pt>
    <dgm:pt modelId="{6D4B328D-1BF4-466A-9B03-EF8ABFA1880D}" type="sibTrans" cxnId="{B54AB911-C0F7-4515-8F1B-5D1F5FD3062A}">
      <dgm:prSet/>
      <dgm:spPr/>
      <dgm:t>
        <a:bodyPr/>
        <a:lstStyle/>
        <a:p>
          <a:endParaRPr lang="es-ES" sz="1200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/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/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/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/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/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Chofer</a:t>
          </a:r>
          <a:endParaRPr lang="es-ES" sz="1200" dirty="0" smtClean="0"/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/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40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2" custScaleX="167319" custLinFactNeighborX="-54009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C4A82C2-7BC4-4F0C-B816-076C24997473}" type="pres">
      <dgm:prSet presAssocID="{21154246-287A-457A-837F-988F21F0C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3" presStyleIdx="0" presStyleCnt="1" custScaleX="132678" custScaleY="73267" custLinFactNeighborX="-54009" custLinFactNeighborY="-80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3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4" presStyleIdx="0" presStyleCnt="2" custScaleX="125689" custScaleY="73267" custLinFactNeighborX="-54009" custLinFactNeighborY="-987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4" presStyleIdx="0" presStyleCnt="2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1" presStyleCnt="2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1" presStyleCnt="2" custScaleX="125689" custScaleY="73267" custLinFactY="-8619" custLinFactNeighborX="-5400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1" presStyleCnt="2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B558A901-FA82-4FBE-8FF2-8C1FFC563979}" type="pres">
      <dgm:prSet presAssocID="{6EE4ABFB-4B10-46DD-90EF-2036E2E71E0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00DE529-5235-45D9-B8D8-BCDF1A50F0B9}" type="pres">
      <dgm:prSet presAssocID="{EEA8D56B-24D3-4122-A0E6-34CBDD3374AE}" presName="hierRoot2" presStyleCnt="0">
        <dgm:presLayoutVars>
          <dgm:hierBranch val="init"/>
        </dgm:presLayoutVars>
      </dgm:prSet>
      <dgm:spPr/>
    </dgm:pt>
    <dgm:pt modelId="{9C93C8FB-5738-40F1-A5BA-863A1AC49423}" type="pres">
      <dgm:prSet presAssocID="{EEA8D56B-24D3-4122-A0E6-34CBDD3374AE}" presName="rootComposite" presStyleCnt="0"/>
      <dgm:spPr/>
    </dgm:pt>
    <dgm:pt modelId="{4CD210C0-9F93-4D92-AD23-BADCD07D089D}" type="pres">
      <dgm:prSet presAssocID="{EEA8D56B-24D3-4122-A0E6-34CBDD3374AE}" presName="rootText" presStyleLbl="node2" presStyleIdx="1" presStyleCnt="2" custScaleX="161906" custLinFactNeighborX="56078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D9FA7-B234-4F25-8AED-104C8F49828A}" type="pres">
      <dgm:prSet presAssocID="{EEA8D56B-24D3-4122-A0E6-34CBDD3374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1350960A-0DC4-408E-8C60-6327613C0418}" type="pres">
      <dgm:prSet presAssocID="{EEA8D56B-24D3-4122-A0E6-34CBDD3374AE}" presName="hierChild4" presStyleCnt="0"/>
      <dgm:spPr/>
    </dgm:pt>
    <dgm:pt modelId="{6606ED26-A6C0-469B-AF12-F1D3B3B80221}" type="pres">
      <dgm:prSet presAssocID="{EEA8D56B-24D3-4122-A0E6-34CBDD3374AE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6" custScaleX="121162" custScaleY="76155" custLinFactNeighborX="-4819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6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341B7273-AF40-4C32-910F-02BA70B4F900}" type="pres">
      <dgm:prSet presAssocID="{1344A0BE-F265-422B-A760-5F5401FE09ED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728F5B5-EAB9-4C50-BF38-15439645B68C}" type="pres">
      <dgm:prSet presAssocID="{3F0071E9-9E62-4A01-877A-8CDB0418D283}" presName="hierRoot3" presStyleCnt="0">
        <dgm:presLayoutVars>
          <dgm:hierBranch val="init"/>
        </dgm:presLayoutVars>
      </dgm:prSet>
      <dgm:spPr/>
    </dgm:pt>
    <dgm:pt modelId="{0F072971-306F-41FD-9D60-65AE01166C64}" type="pres">
      <dgm:prSet presAssocID="{3F0071E9-9E62-4A01-877A-8CDB0418D283}" presName="rootComposite3" presStyleCnt="0"/>
      <dgm:spPr/>
    </dgm:pt>
    <dgm:pt modelId="{8D83D64C-0574-4D1D-BF06-70C286839014}" type="pres">
      <dgm:prSet presAssocID="{3F0071E9-9E62-4A01-877A-8CDB0418D283}" presName="rootText3" presStyleLbl="asst1" presStyleIdx="1" presStyleCnt="6" custScaleX="121162" custScaleY="76155" custLinFactNeighborX="2130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2EF787-8984-4A34-BC64-A60E2D005766}" type="pres">
      <dgm:prSet presAssocID="{3F0071E9-9E62-4A01-877A-8CDB0418D283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B48DB8C-5C91-4DA0-BAD7-4549605EA3DF}" type="pres">
      <dgm:prSet presAssocID="{3F0071E9-9E62-4A01-877A-8CDB0418D283}" presName="hierChild6" presStyleCnt="0"/>
      <dgm:spPr/>
    </dgm:pt>
    <dgm:pt modelId="{B0869917-CD19-4FFF-8015-D4959E1858E3}" type="pres">
      <dgm:prSet presAssocID="{3F0071E9-9E62-4A01-877A-8CDB0418D283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2" presStyleCnt="6" custScaleX="121162" custScaleY="76155" custLinFactNeighborX="-4819" custLinFactNeighborY="-29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2" presStyleCnt="6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3" presStyleCnt="6" custScaleX="121162" custScaleY="76155" custLinFactNeighborX="4819" custLinFactNeighborY="-3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3" presStyleCnt="6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4" presStyleCnt="6" custScaleX="121162" custScaleY="76155" custLinFactNeighborX="-2239" custLinFactNeighborY="-67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4" presStyleCnt="6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5" presStyleCnt="6" custScaleX="121162" custScaleY="76155" custLinFactNeighborX="-2239" custLinFactNeighborY="-67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5" presStyleCnt="6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1F14DD6-F82F-4453-8857-CAF0FF47A73F}" type="presOf" srcId="{EEA8D56B-24D3-4122-A0E6-34CBDD3374AE}" destId="{4CD210C0-9F93-4D92-AD23-BADCD07D089D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9AF8DFF6-02EA-4360-934D-99A90437FA48}" srcId="{38D466A1-BA08-4A61-967E-A5EB0E0CCF80}" destId="{EEA8D56B-24D3-4122-A0E6-34CBDD3374AE}" srcOrd="1" destOrd="0" parTransId="{6EE4ABFB-4B10-46DD-90EF-2036E2E71E07}" sibTransId="{95B0AA2C-49BD-4873-94C2-E8EC1D36CFA5}"/>
    <dgm:cxn modelId="{4EBBBA82-8FC8-4001-9DBF-2A255B0F9BBA}" type="presOf" srcId="{EB9FCC11-0C01-4EF6-B987-EF458BF5A435}" destId="{14B3AFEC-16BB-4BF1-8710-48D0373A94F4}" srcOrd="0" destOrd="0" presId="urn:microsoft.com/office/officeart/2005/8/layout/orgChart1"/>
    <dgm:cxn modelId="{D54CC0DB-ED86-41E6-8020-CA8A0B3FE1A4}" type="presOf" srcId="{3F0071E9-9E62-4A01-877A-8CDB0418D283}" destId="{8D83D64C-0574-4D1D-BF06-70C286839014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66B67A12-B005-4C01-B0C7-F6FCC14268E3}" type="presOf" srcId="{4EF1A719-9D3C-40DE-8609-DBE04B157AA0}" destId="{2EBD24D5-488D-4C30-9272-650CAF9BAA15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C6CAC499-DDE8-498D-8BCF-1EA96CC2BEDF}" type="presOf" srcId="{4EF1A719-9D3C-40DE-8609-DBE04B157AA0}" destId="{A0829726-B8E4-4274-80A0-7C049A30F4A9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983B6CA4-9FF5-4722-AE63-1FE2586E2BE3}" type="presOf" srcId="{4ED4D85D-CCAE-4C98-92AA-1AB3146A8C8A}" destId="{96BA2D85-FE04-4370-B255-E67A9006BAA2}" srcOrd="1" destOrd="0" presId="urn:microsoft.com/office/officeart/2005/8/layout/orgChart1"/>
    <dgm:cxn modelId="{4A32DB52-76D4-4121-9FEB-66974893B01B}" srcId="{38D466A1-BA08-4A61-967E-A5EB0E0CCF80}" destId="{9E9413B6-3D3F-4AEC-9095-E372DC9666B0}" srcOrd="6" destOrd="0" parTransId="{33322446-66BA-4FA5-A5F6-C8190E111923}" sibTransId="{EC3C6462-F9DB-484F-B8F5-DA879B4696F6}"/>
    <dgm:cxn modelId="{B54AB911-C0F7-4515-8F1B-5D1F5FD3062A}" srcId="{38D466A1-BA08-4A61-967E-A5EB0E0CCF80}" destId="{3F0071E9-9E62-4A01-877A-8CDB0418D283}" srcOrd="3" destOrd="0" parTransId="{1344A0BE-F265-422B-A760-5F5401FE09ED}" sibTransId="{6D4B328D-1BF4-466A-9B03-EF8ABFA1880D}"/>
    <dgm:cxn modelId="{9A3B5702-39F5-4DEB-8008-EF0A1AFFCD6A}" type="presOf" srcId="{EEA8D56B-24D3-4122-A0E6-34CBDD3374AE}" destId="{2C4D9FA7-B234-4F25-8AED-104C8F49828A}" srcOrd="1" destOrd="0" presId="urn:microsoft.com/office/officeart/2005/8/layout/orgChart1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2B39CF97-3A69-4E60-9389-D81AECE2CC83}" type="presOf" srcId="{21154246-287A-457A-837F-988F21F0CD41}" destId="{AC4A82C2-7BC4-4F0C-B816-076C24997473}" srcOrd="0" destOrd="0" presId="urn:microsoft.com/office/officeart/2005/8/layout/orgChart1"/>
    <dgm:cxn modelId="{5E76C651-0CD0-4F9B-8758-FAE53D26C233}" type="presOf" srcId="{4ED4D85D-CCAE-4C98-92AA-1AB3146A8C8A}" destId="{8A5941EB-7D84-4DCD-AAF2-D392305868A7}" srcOrd="0" destOrd="0" presId="urn:microsoft.com/office/officeart/2005/8/layout/orgChart1"/>
    <dgm:cxn modelId="{8CB68299-FB33-44A0-85DE-1054F93AE450}" type="presOf" srcId="{6EE4ABFB-4B10-46DD-90EF-2036E2E71E07}" destId="{B558A901-FA82-4FBE-8FF2-8C1FFC563979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2F1BAF25-824C-48C6-B4B5-43F492EAF597}" type="presOf" srcId="{67AEEC4A-392D-4CBA-BA89-C0436BAE5B19}" destId="{014D5955-FC02-4D8A-97F0-DB4DC5A4E9E8}" srcOrd="0" destOrd="0" presId="urn:microsoft.com/office/officeart/2005/8/layout/orgChart1"/>
    <dgm:cxn modelId="{47AC1471-7000-4324-A8D4-93C436E3F973}" srcId="{38D466A1-BA08-4A61-967E-A5EB0E0CCF80}" destId="{7231EBA6-3335-495A-91B9-49808E4E9247}" srcOrd="2" destOrd="0" parTransId="{6CF5FC47-26D6-4097-8775-1473E21D264B}" sibTransId="{B5DA3197-4F09-4EE2-8A54-4D6C4987F4E7}"/>
    <dgm:cxn modelId="{AD0BB63A-5267-4017-ACE8-736A8747AC72}" srcId="{38D466A1-BA08-4A61-967E-A5EB0E0CCF80}" destId="{140A26B0-B137-470D-B97A-093C552D1709}" srcOrd="5" destOrd="0" parTransId="{3658FAE9-D5B2-4BCF-B193-22EF70B3B701}" sibTransId="{0054A0BB-C7CB-41BC-AB1F-965EBE3870A5}"/>
    <dgm:cxn modelId="{DAFE2EB7-8CD6-4B30-8105-73380E800D0C}" type="presOf" srcId="{67AEEC4A-392D-4CBA-BA89-C0436BAE5B19}" destId="{014E7FE8-DE06-4059-9E67-DD2775222401}" srcOrd="1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C8CD8126-E1E7-41F9-9384-79B72CD1F6C1}" srcId="{38D466A1-BA08-4A61-967E-A5EB0E0CCF80}" destId="{A40DFC19-0D4C-4A7F-9724-C909EC4DF518}" srcOrd="7" destOrd="0" parTransId="{485EC52D-4E72-4FEF-AFE9-8E755EE1758D}" sibTransId="{3FF54F92-9FB0-4F36-ADC9-8B498A53D8C5}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0900D2C3-4956-47CF-916B-5F3501FE8FD6}" type="presOf" srcId="{1344A0BE-F265-422B-A760-5F5401FE09ED}" destId="{341B7273-AF40-4C32-910F-02BA70B4F900}" srcOrd="0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8AFCC11-FF2D-4D58-92BA-2A858A7D4828}" type="presOf" srcId="{36FC01A6-BA33-4196-B3C5-97C33A9FD524}" destId="{EC2948B1-DA4A-4DC6-A44F-6B3F2318EA9A}" srcOrd="0" destOrd="0" presId="urn:microsoft.com/office/officeart/2005/8/layout/orgChart1"/>
    <dgm:cxn modelId="{3F4691EF-6D9A-4B0D-98D5-346FAB6E5E0F}" srcId="{38D466A1-BA08-4A61-967E-A5EB0E0CCF80}" destId="{B28E0181-AF2A-4B9A-B015-83080CF5A031}" srcOrd="4" destOrd="0" parTransId="{E7E84996-42D3-40F4-8474-6BD96059A3FF}" sibTransId="{435FDCE5-6A13-40AA-97E7-B956CDB43D8B}"/>
    <dgm:cxn modelId="{3F353999-B61D-42B3-BC11-D9CE3D33E6B5}" type="presOf" srcId="{3F0071E9-9E62-4A01-877A-8CDB0418D283}" destId="{AC2EF787-8984-4A34-BC64-A60E2D005766}" srcOrd="1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1F03FD22-A943-4F06-BD7F-FD5B56765796}" type="presParOf" srcId="{1D8FD602-E172-4E62-81E0-D98FA11B1290}" destId="{AC4A82C2-7BC4-4F0C-B816-076C24997473}" srcOrd="0" destOrd="0" presId="urn:microsoft.com/office/officeart/2005/8/layout/orgChart1"/>
    <dgm:cxn modelId="{966B51D4-05CA-4F72-AEA0-EC6D1258D506}" type="presParOf" srcId="{1D8FD602-E172-4E62-81E0-D98FA11B1290}" destId="{90035964-CE10-418A-B08B-490B96538966}" srcOrd="1" destOrd="0" presId="urn:microsoft.com/office/officeart/2005/8/layout/orgChart1"/>
    <dgm:cxn modelId="{DB28254A-D359-4D52-A55E-C7F8F8E9A72B}" type="presParOf" srcId="{90035964-CE10-418A-B08B-490B96538966}" destId="{34F6C482-101C-4FE1-8F6E-35077B44161A}" srcOrd="0" destOrd="0" presId="urn:microsoft.com/office/officeart/2005/8/layout/orgChart1"/>
    <dgm:cxn modelId="{9FE93059-DC1C-4FED-9927-5B5B781DF1D3}" type="presParOf" srcId="{34F6C482-101C-4FE1-8F6E-35077B44161A}" destId="{014D5955-FC02-4D8A-97F0-DB4DC5A4E9E8}" srcOrd="0" destOrd="0" presId="urn:microsoft.com/office/officeart/2005/8/layout/orgChart1"/>
    <dgm:cxn modelId="{AA6A4113-FB1A-403A-8AC2-AC90EC1A6F4D}" type="presParOf" srcId="{34F6C482-101C-4FE1-8F6E-35077B44161A}" destId="{014E7FE8-DE06-4059-9E67-DD2775222401}" srcOrd="1" destOrd="0" presId="urn:microsoft.com/office/officeart/2005/8/layout/orgChart1"/>
    <dgm:cxn modelId="{545C18D7-11C3-4E75-B1A5-C740B624A336}" type="presParOf" srcId="{90035964-CE10-418A-B08B-490B96538966}" destId="{6BC04A75-EF08-4B7A-B3C1-C1D72491EDC3}" srcOrd="1" destOrd="0" presId="urn:microsoft.com/office/officeart/2005/8/layout/orgChart1"/>
    <dgm:cxn modelId="{54A63397-1B57-4DEF-9320-4A47948B9593}" type="presParOf" srcId="{6BC04A75-EF08-4B7A-B3C1-C1D72491EDC3}" destId="{EC2948B1-DA4A-4DC6-A44F-6B3F2318EA9A}" srcOrd="0" destOrd="0" presId="urn:microsoft.com/office/officeart/2005/8/layout/orgChart1"/>
    <dgm:cxn modelId="{8803060C-CAE6-4DDB-901C-75F2EB205253}" type="presParOf" srcId="{6BC04A75-EF08-4B7A-B3C1-C1D72491EDC3}" destId="{6B01EB33-CB09-4684-AFB8-B7B6A59D5D0A}" srcOrd="1" destOrd="0" presId="urn:microsoft.com/office/officeart/2005/8/layout/orgChart1"/>
    <dgm:cxn modelId="{542D9591-D44A-490B-B712-1366E6E55025}" type="presParOf" srcId="{6B01EB33-CB09-4684-AFB8-B7B6A59D5D0A}" destId="{3844C41B-7766-433D-9092-DC7B24E037EB}" srcOrd="0" destOrd="0" presId="urn:microsoft.com/office/officeart/2005/8/layout/orgChart1"/>
    <dgm:cxn modelId="{CD0FAE38-D118-4BF0-8325-AAD0F99BEB34}" type="presParOf" srcId="{3844C41B-7766-433D-9092-DC7B24E037EB}" destId="{A0829726-B8E4-4274-80A0-7C049A30F4A9}" srcOrd="0" destOrd="0" presId="urn:microsoft.com/office/officeart/2005/8/layout/orgChart1"/>
    <dgm:cxn modelId="{A1AE642D-AAD1-4C05-B595-AB1040B2D441}" type="presParOf" srcId="{3844C41B-7766-433D-9092-DC7B24E037EB}" destId="{2EBD24D5-488D-4C30-9272-650CAF9BAA15}" srcOrd="1" destOrd="0" presId="urn:microsoft.com/office/officeart/2005/8/layout/orgChart1"/>
    <dgm:cxn modelId="{95521AC1-00E1-4643-B83E-4B774B8C3531}" type="presParOf" srcId="{6B01EB33-CB09-4684-AFB8-B7B6A59D5D0A}" destId="{54BD4B2E-BB33-45ED-98DF-4B8CC1E77919}" srcOrd="1" destOrd="0" presId="urn:microsoft.com/office/officeart/2005/8/layout/orgChart1"/>
    <dgm:cxn modelId="{969FAE93-9CE7-442D-AAA7-ED6DB7DDA6B4}" type="presParOf" srcId="{54BD4B2E-BB33-45ED-98DF-4B8CC1E77919}" destId="{14B3AFEC-16BB-4BF1-8710-48D0373A94F4}" srcOrd="0" destOrd="0" presId="urn:microsoft.com/office/officeart/2005/8/layout/orgChart1"/>
    <dgm:cxn modelId="{3E5AE45C-1B97-4B4D-8FB4-A3D18B714374}" type="presParOf" srcId="{54BD4B2E-BB33-45ED-98DF-4B8CC1E77919}" destId="{1B7E8F8F-BAA9-4B71-A685-CC0658422936}" srcOrd="1" destOrd="0" presId="urn:microsoft.com/office/officeart/2005/8/layout/orgChart1"/>
    <dgm:cxn modelId="{7F5BDC62-39F4-4879-9E9B-CD9C5666C96B}" type="presParOf" srcId="{1B7E8F8F-BAA9-4B71-A685-CC0658422936}" destId="{ABE31E99-7C48-4194-A209-88F3971FE4DE}" srcOrd="0" destOrd="0" presId="urn:microsoft.com/office/officeart/2005/8/layout/orgChart1"/>
    <dgm:cxn modelId="{F3FF429A-B5CC-4984-9F25-81C3C841423F}" type="presParOf" srcId="{ABE31E99-7C48-4194-A209-88F3971FE4DE}" destId="{8A5941EB-7D84-4DCD-AAF2-D392305868A7}" srcOrd="0" destOrd="0" presId="urn:microsoft.com/office/officeart/2005/8/layout/orgChart1"/>
    <dgm:cxn modelId="{8933DCD3-D3CC-4E5C-A0F8-F5602CE22549}" type="presParOf" srcId="{ABE31E99-7C48-4194-A209-88F3971FE4DE}" destId="{96BA2D85-FE04-4370-B255-E67A9006BAA2}" srcOrd="1" destOrd="0" presId="urn:microsoft.com/office/officeart/2005/8/layout/orgChart1"/>
    <dgm:cxn modelId="{1CE5FC36-0390-49BA-BE5D-DE1199AD880B}" type="presParOf" srcId="{1B7E8F8F-BAA9-4B71-A685-CC0658422936}" destId="{7A25F295-986A-485B-A941-9E99F1F8A983}" srcOrd="1" destOrd="0" presId="urn:microsoft.com/office/officeart/2005/8/layout/orgChart1"/>
    <dgm:cxn modelId="{A5DC082D-0468-44FB-9364-B4F319B4EDEB}" type="presParOf" srcId="{1B7E8F8F-BAA9-4B71-A685-CC0658422936}" destId="{142B42F8-FF39-42C2-8B4A-928C9FDFA014}" srcOrd="2" destOrd="0" presId="urn:microsoft.com/office/officeart/2005/8/layout/orgChart1"/>
    <dgm:cxn modelId="{A5C68633-B9D3-4F8C-95D3-15ECA1F134EF}" type="presParOf" srcId="{6B01EB33-CB09-4684-AFB8-B7B6A59D5D0A}" destId="{A6017DFD-1873-47AC-80B4-4C672DFA1037}" srcOrd="2" destOrd="0" presId="urn:microsoft.com/office/officeart/2005/8/layout/orgChart1"/>
    <dgm:cxn modelId="{5D69FD22-E7EF-4957-B32F-9DB186E17B03}" type="presParOf" srcId="{90035964-CE10-418A-B08B-490B96538966}" destId="{91BACB00-1901-40CB-A7C8-B8D6B90E1E9C}" srcOrd="2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163431BA-E0BE-498E-BFB0-34CE8446F2E1}" type="presParOf" srcId="{9039D2E9-A796-407B-AA0D-F1AF544AF656}" destId="{B558A901-FA82-4FBE-8FF2-8C1FFC563979}" srcOrd="2" destOrd="0" presId="urn:microsoft.com/office/officeart/2005/8/layout/orgChart1"/>
    <dgm:cxn modelId="{7398AA14-7029-48B5-B6D1-746653BFF036}" type="presParOf" srcId="{9039D2E9-A796-407B-AA0D-F1AF544AF656}" destId="{D00DE529-5235-45D9-B8D8-BCDF1A50F0B9}" srcOrd="3" destOrd="0" presId="urn:microsoft.com/office/officeart/2005/8/layout/orgChart1"/>
    <dgm:cxn modelId="{8CC9DF14-5D2C-4CC7-BF83-6BDCF8E029F2}" type="presParOf" srcId="{D00DE529-5235-45D9-B8D8-BCDF1A50F0B9}" destId="{9C93C8FB-5738-40F1-A5BA-863A1AC49423}" srcOrd="0" destOrd="0" presId="urn:microsoft.com/office/officeart/2005/8/layout/orgChart1"/>
    <dgm:cxn modelId="{34357678-899C-4C9F-A539-6999E73E5702}" type="presParOf" srcId="{9C93C8FB-5738-40F1-A5BA-863A1AC49423}" destId="{4CD210C0-9F93-4D92-AD23-BADCD07D089D}" srcOrd="0" destOrd="0" presId="urn:microsoft.com/office/officeart/2005/8/layout/orgChart1"/>
    <dgm:cxn modelId="{65C63296-AD94-4AA2-8975-59D581A05CFB}" type="presParOf" srcId="{9C93C8FB-5738-40F1-A5BA-863A1AC49423}" destId="{2C4D9FA7-B234-4F25-8AED-104C8F49828A}" srcOrd="1" destOrd="0" presId="urn:microsoft.com/office/officeart/2005/8/layout/orgChart1"/>
    <dgm:cxn modelId="{B1D11C8B-ECA2-40B7-B62C-E6CC11D3E6B6}" type="presParOf" srcId="{D00DE529-5235-45D9-B8D8-BCDF1A50F0B9}" destId="{1350960A-0DC4-408E-8C60-6327613C0418}" srcOrd="1" destOrd="0" presId="urn:microsoft.com/office/officeart/2005/8/layout/orgChart1"/>
    <dgm:cxn modelId="{57E6B0FD-B955-4188-B550-081148B4C294}" type="presParOf" srcId="{D00DE529-5235-45D9-B8D8-BCDF1A50F0B9}" destId="{6606ED26-A6C0-469B-AF12-F1D3B3B8022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58BF2EDF-8460-4E29-944E-D669D536A0AF}" type="presParOf" srcId="{47B3CEEF-714E-4F1A-9F3A-824638D0ED25}" destId="{341B7273-AF40-4C32-910F-02BA70B4F900}" srcOrd="2" destOrd="0" presId="urn:microsoft.com/office/officeart/2005/8/layout/orgChart1"/>
    <dgm:cxn modelId="{0B5D9C6D-5629-4425-8554-F63BEA4868C0}" type="presParOf" srcId="{47B3CEEF-714E-4F1A-9F3A-824638D0ED25}" destId="{8728F5B5-EAB9-4C50-BF38-15439645B68C}" srcOrd="3" destOrd="0" presId="urn:microsoft.com/office/officeart/2005/8/layout/orgChart1"/>
    <dgm:cxn modelId="{2FB7C9C3-8D66-4E39-B8CB-37C7B50319CF}" type="presParOf" srcId="{8728F5B5-EAB9-4C50-BF38-15439645B68C}" destId="{0F072971-306F-41FD-9D60-65AE01166C64}" srcOrd="0" destOrd="0" presId="urn:microsoft.com/office/officeart/2005/8/layout/orgChart1"/>
    <dgm:cxn modelId="{446128A3-2FAB-4052-AB8D-76B86001EF25}" type="presParOf" srcId="{0F072971-306F-41FD-9D60-65AE01166C64}" destId="{8D83D64C-0574-4D1D-BF06-70C286839014}" srcOrd="0" destOrd="0" presId="urn:microsoft.com/office/officeart/2005/8/layout/orgChart1"/>
    <dgm:cxn modelId="{645EACE2-E54E-4F53-A94C-B8FD60DD2DBB}" type="presParOf" srcId="{0F072971-306F-41FD-9D60-65AE01166C64}" destId="{AC2EF787-8984-4A34-BC64-A60E2D005766}" srcOrd="1" destOrd="0" presId="urn:microsoft.com/office/officeart/2005/8/layout/orgChart1"/>
    <dgm:cxn modelId="{8360B6BA-617A-4FE1-8E10-6FD859C25FD3}" type="presParOf" srcId="{8728F5B5-EAB9-4C50-BF38-15439645B68C}" destId="{BB48DB8C-5C91-4DA0-BAD7-4549605EA3DF}" srcOrd="1" destOrd="0" presId="urn:microsoft.com/office/officeart/2005/8/layout/orgChart1"/>
    <dgm:cxn modelId="{695FD4A4-4371-4875-B9B7-C28520F79B15}" type="presParOf" srcId="{8728F5B5-EAB9-4C50-BF38-15439645B68C}" destId="{B0869917-CD19-4FFF-8015-D4959E1858E3}" srcOrd="2" destOrd="0" presId="urn:microsoft.com/office/officeart/2005/8/layout/orgChart1"/>
    <dgm:cxn modelId="{FDEFE173-A5B8-4B7D-B14B-0DDF3E7B2F41}" type="presParOf" srcId="{47B3CEEF-714E-4F1A-9F3A-824638D0ED25}" destId="{5AA66AB7-7194-4698-90C4-3414FC555C4D}" srcOrd="4" destOrd="0" presId="urn:microsoft.com/office/officeart/2005/8/layout/orgChart1"/>
    <dgm:cxn modelId="{2D915886-9E26-47D4-B28A-493CFB1A2DF7}" type="presParOf" srcId="{47B3CEEF-714E-4F1A-9F3A-824638D0ED25}" destId="{54A2640B-5C6B-4686-B1C5-43E4AF9EA83E}" srcOrd="5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6" destOrd="0" presId="urn:microsoft.com/office/officeart/2005/8/layout/orgChart1"/>
    <dgm:cxn modelId="{6FC8BB86-3FCC-4EF1-8B1F-AB3B910EE694}" type="presParOf" srcId="{47B3CEEF-714E-4F1A-9F3A-824638D0ED25}" destId="{82A207A8-F4EB-4148-ABC1-41892FB5CD4F}" srcOrd="7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8" destOrd="0" presId="urn:microsoft.com/office/officeart/2005/8/layout/orgChart1"/>
    <dgm:cxn modelId="{9E1C7609-A513-417F-8298-31E979644120}" type="presParOf" srcId="{47B3CEEF-714E-4F1A-9F3A-824638D0ED25}" destId="{68CF3930-949F-481E-AB90-4487751C5840}" srcOrd="9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10" destOrd="0" presId="urn:microsoft.com/office/officeart/2005/8/layout/orgChart1"/>
    <dgm:cxn modelId="{1C96AC67-A5B7-494D-9301-68EA17B9737B}" type="presParOf" srcId="{47B3CEEF-714E-4F1A-9F3A-824638D0ED25}" destId="{C6DE0A4C-B4B1-4B86-9F5A-3FDD1BD8ABD2}" srcOrd="11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Desarrollo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  <a:endParaRPr lang="es-ES" sz="1200" dirty="0" smtClean="0"/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/>
            <a:t>Analista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/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/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/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/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Vinculación</a:t>
          </a:r>
          <a:endParaRPr lang="es-ES" sz="1200" dirty="0" smtClean="0"/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/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25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1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 val="init"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Cultura 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 smtClean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/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/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/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5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4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/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/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Oficial Administrativo(a</a:t>
          </a:r>
          <a:r>
            <a:rPr lang="es-MX" sz="1200" dirty="0" smtClean="0">
              <a:solidFill>
                <a:prstClr val="black"/>
              </a:solidFill>
            </a:rPr>
            <a:t>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/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/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/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/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Auxiliares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/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/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/ </a:t>
          </a:r>
          <a:r>
            <a:rPr lang="es-MX" sz="1200" dirty="0" smtClean="0">
              <a:solidFill>
                <a:prstClr val="black"/>
              </a:solidFill>
            </a:rPr>
            <a:t>o</a:t>
          </a:r>
          <a:endParaRPr lang="es-MX" sz="1200" dirty="0" smtClean="0">
            <a:solidFill>
              <a:prstClr val="black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/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/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Intendentes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/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39FB049-B4DE-4028-B36C-223FB3305A80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D3C2D2E7-A013-4B49-B7B1-6EF42C34BD76}" type="parTrans" cxnId="{27C240D3-6385-44B0-8D41-F270604A104B}">
      <dgm:prSet/>
      <dgm:spPr/>
      <dgm:t>
        <a:bodyPr/>
        <a:lstStyle/>
        <a:p>
          <a:endParaRPr lang="es-ES" sz="1200"/>
        </a:p>
      </dgm:t>
    </dgm:pt>
    <dgm:pt modelId="{88B9E810-2E7D-434B-9093-D4DDF3E4B0D4}" type="sibTrans" cxnId="{27C240D3-6385-44B0-8D41-F270604A104B}">
      <dgm:prSet/>
      <dgm:spPr/>
      <dgm:t>
        <a:bodyPr/>
        <a:lstStyle/>
        <a:p>
          <a:endParaRPr lang="es-ES" sz="1200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ES" sz="1200" dirty="0" smtClean="0"/>
            <a:t>Jefe(a) de Museo Metropolitano y Espacios </a:t>
          </a:r>
          <a:r>
            <a:rPr lang="es-ES" sz="1200" dirty="0" err="1" smtClean="0"/>
            <a:t>Galerísticos</a:t>
          </a:r>
          <a:endParaRPr lang="es-ES" sz="1200" dirty="0"/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90E4E0-42C2-4377-B6C5-86641562754D}" type="pres">
      <dgm:prSet presAssocID="{839FB049-B4DE-4028-B36C-223FB3305A80}" presName="hierRoot1" presStyleCnt="0">
        <dgm:presLayoutVars>
          <dgm:hierBranch val="init"/>
        </dgm:presLayoutVars>
      </dgm:prSet>
      <dgm:spPr/>
    </dgm:pt>
    <dgm:pt modelId="{B582543F-5332-4F93-B90F-B8251C981B7D}" type="pres">
      <dgm:prSet presAssocID="{839FB049-B4DE-4028-B36C-223FB3305A80}" presName="rootComposite1" presStyleCnt="0"/>
      <dgm:spPr/>
    </dgm:pt>
    <dgm:pt modelId="{4C82B8CC-411A-4F22-AB34-1B37D7D66C89}" type="pres">
      <dgm:prSet presAssocID="{839FB049-B4DE-4028-B36C-223FB3305A8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2DF26-F8CB-48D9-A244-0386F7665C61}" type="pres">
      <dgm:prSet presAssocID="{839FB049-B4DE-4028-B36C-223FB3305A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DD101A8-EDAA-428A-8895-DC0991B52813}" type="pres">
      <dgm:prSet presAssocID="{839FB049-B4DE-4028-B36C-223FB3305A80}" presName="hierChild2" presStyleCnt="0"/>
      <dgm:spPr/>
    </dgm:pt>
    <dgm:pt modelId="{08C4DE93-48DC-4A80-BC1C-FA80A9EA215B}" type="pres">
      <dgm:prSet presAssocID="{6083CB2D-48B2-4225-8188-B828AEDF8B0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0271584-4DF8-4A49-B48A-88A52F338E62}" type="pres">
      <dgm:prSet presAssocID="{66295910-9E1A-4D94-8CBE-C65626E9C618}" presName="hierRoot2" presStyleCnt="0">
        <dgm:presLayoutVars>
          <dgm:hierBranch/>
        </dgm:presLayoutVars>
      </dgm:prSet>
      <dgm:spPr/>
    </dgm:pt>
    <dgm:pt modelId="{4ED607F2-FA50-467F-BFE1-2B698CD349C8}" type="pres">
      <dgm:prSet presAssocID="{66295910-9E1A-4D94-8CBE-C65626E9C618}" presName="rootComposite" presStyleCnt="0"/>
      <dgm:spPr/>
    </dgm:pt>
    <dgm:pt modelId="{1BD760BE-9F54-47AB-8CE6-9FC4E9CFEDF9}" type="pres">
      <dgm:prSet presAssocID="{66295910-9E1A-4D94-8CBE-C65626E9C61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FC3FB9-D01F-4553-B542-BD8C2A9BA1BF}" type="pres">
      <dgm:prSet presAssocID="{66295910-9E1A-4D94-8CBE-C65626E9C6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5DE09955-1F99-4D78-954A-ED4056DE1563}" type="pres">
      <dgm:prSet presAssocID="{66295910-9E1A-4D94-8CBE-C65626E9C618}" presName="hierChild4" presStyleCnt="0"/>
      <dgm:spPr/>
    </dgm:pt>
    <dgm:pt modelId="{09B3ACA1-2D8D-42E0-8F5B-D881FBB5EE7E}" type="pres">
      <dgm:prSet presAssocID="{E36A812B-3FBF-40F7-BA5D-E85F4BD4401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3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4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4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4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AAA4E3F4-6618-40D3-AF17-8A7D1039D8D9}" type="pres">
      <dgm:prSet presAssocID="{66295910-9E1A-4D94-8CBE-C65626E9C618}" presName="hierChild5" presStyleCnt="0"/>
      <dgm:spPr/>
    </dgm:pt>
    <dgm:pt modelId="{C8E8ACA3-0D87-4383-BEE1-5E4167D60505}" type="pres">
      <dgm:prSet presAssocID="{839FB049-B4DE-4028-B36C-223FB3305A80}" presName="hierChild3" presStyleCnt="0"/>
      <dgm:spPr/>
    </dgm:pt>
  </dgm:ptLst>
  <dgm:cxnLst>
    <dgm:cxn modelId="{3E84DE18-8F22-4457-8A8F-693B57FDE3E2}" type="presOf" srcId="{839FB049-B4DE-4028-B36C-223FB3305A80}" destId="{4C82B8CC-411A-4F22-AB34-1B37D7D66C89}" srcOrd="0" destOrd="0" presId="urn:microsoft.com/office/officeart/2005/8/layout/orgChart1"/>
    <dgm:cxn modelId="{A472C6EB-62E5-4591-8D7D-C5DC238FEDE6}" type="presOf" srcId="{CD28FCB0-2B7E-4B7C-9F9F-57A9F3101FA3}" destId="{F4FA3E7E-9B21-4585-8E1C-50C5DB3FB555}" srcOrd="0" destOrd="0" presId="urn:microsoft.com/office/officeart/2005/8/layout/orgChart1"/>
    <dgm:cxn modelId="{A3D86455-4DED-43E1-918D-166F1F52BB0F}" type="presOf" srcId="{66295910-9E1A-4D94-8CBE-C65626E9C618}" destId="{1BD760BE-9F54-47AB-8CE6-9FC4E9CFEDF9}" srcOrd="0" destOrd="0" presId="urn:microsoft.com/office/officeart/2005/8/layout/orgChart1"/>
    <dgm:cxn modelId="{814B26B2-838D-4B49-858A-0465CB2D8BD5}" type="presOf" srcId="{55B5F471-1FAB-48C8-AF38-EC96A77F113F}" destId="{A7EB62A1-BE2A-4630-8096-340DB1961F01}" srcOrd="1" destOrd="0" presId="urn:microsoft.com/office/officeart/2005/8/layout/orgChart1"/>
    <dgm:cxn modelId="{E76110C1-4BE7-4F58-AC33-5C3DDE380EF3}" type="presOf" srcId="{69DF2EF8-6B00-43E5-80A6-7160C6FEFA91}" destId="{BDA07C68-498C-42E3-9ACB-047DED45DBC2}" srcOrd="0" destOrd="0" presId="urn:microsoft.com/office/officeart/2005/8/layout/orgChart1"/>
    <dgm:cxn modelId="{55F753DC-0BEA-463A-9862-EF17943F4FF0}" type="presOf" srcId="{E36A812B-3FBF-40F7-BA5D-E85F4BD44015}" destId="{09B3ACA1-2D8D-42E0-8F5B-D881FBB5EE7E}" srcOrd="0" destOrd="0" presId="urn:microsoft.com/office/officeart/2005/8/layout/orgChart1"/>
    <dgm:cxn modelId="{DBE984B6-E4DE-4C52-8208-AE8CE11638C8}" type="presOf" srcId="{60741074-AA0B-4CC2-92AF-87819CFE07CA}" destId="{09DBF9EF-1DD1-4655-8CFD-8F0D72C52F01}" srcOrd="0" destOrd="0" presId="urn:microsoft.com/office/officeart/2005/8/layout/orgChart1"/>
    <dgm:cxn modelId="{B67D808C-CCB5-477F-A2EC-11FAD3D74298}" type="presOf" srcId="{CD28FCB0-2B7E-4B7C-9F9F-57A9F3101FA3}" destId="{30CBFBD7-3D84-4636-B7E4-B67718ACD1BC}" srcOrd="1" destOrd="0" presId="urn:microsoft.com/office/officeart/2005/8/layout/orgChart1"/>
    <dgm:cxn modelId="{94D15FE3-AF1B-46E1-838E-373F30FA195B}" srcId="{839FB049-B4DE-4028-B36C-223FB3305A80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4AE305F6-CDF8-4445-81D5-0D192E319716}" type="presOf" srcId="{9147294D-AAB8-438C-889F-F4B61CFB81F0}" destId="{69B2B24E-C6F9-4E78-B931-73AE7440F9C6}" srcOrd="1" destOrd="0" presId="urn:microsoft.com/office/officeart/2005/8/layout/orgChart1"/>
    <dgm:cxn modelId="{60BEF76B-1575-488F-8939-82B8C88436FA}" type="presOf" srcId="{66295910-9E1A-4D94-8CBE-C65626E9C618}" destId="{C6FC3FB9-D01F-4553-B542-BD8C2A9BA1BF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A47CD51F-4D15-4A2E-8BBF-7499FD47EBE1}" type="presOf" srcId="{839FB049-B4DE-4028-B36C-223FB3305A80}" destId="{B842DF26-F8CB-48D9-A244-0386F7665C61}" srcOrd="1" destOrd="0" presId="urn:microsoft.com/office/officeart/2005/8/layout/orgChart1"/>
    <dgm:cxn modelId="{3F01CF7E-235F-4ABD-BF13-D063525DB1D6}" type="presOf" srcId="{9147294D-AAB8-438C-889F-F4B61CFB81F0}" destId="{D0CA83AD-5F3F-444E-8E18-7289F6E66AB2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27C240D3-6385-44B0-8D41-F270604A104B}" srcId="{5252B7F8-B330-49F7-ABF4-A09F100768DE}" destId="{839FB049-B4DE-4028-B36C-223FB3305A80}" srcOrd="0" destOrd="0" parTransId="{D3C2D2E7-A013-4B49-B7B1-6EF42C34BD76}" sibTransId="{88B9E810-2E7D-434B-9093-D4DDF3E4B0D4}"/>
    <dgm:cxn modelId="{5286946E-926D-4D95-A715-327378BDCA28}" type="presOf" srcId="{6083CB2D-48B2-4225-8188-B828AEDF8B05}" destId="{08C4DE93-48DC-4A80-BC1C-FA80A9EA215B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0E90B658-66DB-4F6F-B16A-4FD8E91A0710}" type="presOf" srcId="{55B5F471-1FAB-48C8-AF38-EC96A77F113F}" destId="{D1EB352E-134F-4CA8-B76E-264A49F673E9}" srcOrd="0" destOrd="0" presId="urn:microsoft.com/office/officeart/2005/8/layout/orgChart1"/>
    <dgm:cxn modelId="{5D312632-6E00-43CF-8B4A-1D1C7C342B13}" type="presParOf" srcId="{C85CC915-5C0C-406C-8803-15E4DD74C60D}" destId="{6D90E4E0-42C2-4377-B6C5-86641562754D}" srcOrd="0" destOrd="0" presId="urn:microsoft.com/office/officeart/2005/8/layout/orgChart1"/>
    <dgm:cxn modelId="{296F73EE-96D5-4829-81D1-49ABE27A770C}" type="presParOf" srcId="{6D90E4E0-42C2-4377-B6C5-86641562754D}" destId="{B582543F-5332-4F93-B90F-B8251C981B7D}" srcOrd="0" destOrd="0" presId="urn:microsoft.com/office/officeart/2005/8/layout/orgChart1"/>
    <dgm:cxn modelId="{FFA33F3D-F407-4A38-939C-84A0BEE65651}" type="presParOf" srcId="{B582543F-5332-4F93-B90F-B8251C981B7D}" destId="{4C82B8CC-411A-4F22-AB34-1B37D7D66C89}" srcOrd="0" destOrd="0" presId="urn:microsoft.com/office/officeart/2005/8/layout/orgChart1"/>
    <dgm:cxn modelId="{435DB303-4CA1-4262-8DA5-A3D7842E8F8D}" type="presParOf" srcId="{B582543F-5332-4F93-B90F-B8251C981B7D}" destId="{B842DF26-F8CB-48D9-A244-0386F7665C61}" srcOrd="1" destOrd="0" presId="urn:microsoft.com/office/officeart/2005/8/layout/orgChart1"/>
    <dgm:cxn modelId="{9E5DC918-2A04-4ED2-8ECF-3E3C3A1D25DA}" type="presParOf" srcId="{6D90E4E0-42C2-4377-B6C5-86641562754D}" destId="{3DD101A8-EDAA-428A-8895-DC0991B52813}" srcOrd="1" destOrd="0" presId="urn:microsoft.com/office/officeart/2005/8/layout/orgChart1"/>
    <dgm:cxn modelId="{CFCEF051-5F31-4729-A6D4-C75755299CCD}" type="presParOf" srcId="{3DD101A8-EDAA-428A-8895-DC0991B52813}" destId="{08C4DE93-48DC-4A80-BC1C-FA80A9EA215B}" srcOrd="0" destOrd="0" presId="urn:microsoft.com/office/officeart/2005/8/layout/orgChart1"/>
    <dgm:cxn modelId="{31032CF0-1666-4B36-BDFB-6663E316E23C}" type="presParOf" srcId="{3DD101A8-EDAA-428A-8895-DC0991B52813}" destId="{90271584-4DF8-4A49-B48A-88A52F338E62}" srcOrd="1" destOrd="0" presId="urn:microsoft.com/office/officeart/2005/8/layout/orgChart1"/>
    <dgm:cxn modelId="{85030198-83D8-4A8B-9185-12434BB2047C}" type="presParOf" srcId="{90271584-4DF8-4A49-B48A-88A52F338E62}" destId="{4ED607F2-FA50-467F-BFE1-2B698CD349C8}" srcOrd="0" destOrd="0" presId="urn:microsoft.com/office/officeart/2005/8/layout/orgChart1"/>
    <dgm:cxn modelId="{F9F30E0D-963E-4E24-AC25-06028875F561}" type="presParOf" srcId="{4ED607F2-FA50-467F-BFE1-2B698CD349C8}" destId="{1BD760BE-9F54-47AB-8CE6-9FC4E9CFEDF9}" srcOrd="0" destOrd="0" presId="urn:microsoft.com/office/officeart/2005/8/layout/orgChart1"/>
    <dgm:cxn modelId="{065EBF17-889E-4EC7-8E70-7E277364A5DE}" type="presParOf" srcId="{4ED607F2-FA50-467F-BFE1-2B698CD349C8}" destId="{C6FC3FB9-D01F-4553-B542-BD8C2A9BA1BF}" srcOrd="1" destOrd="0" presId="urn:microsoft.com/office/officeart/2005/8/layout/orgChart1"/>
    <dgm:cxn modelId="{4454151E-5FAA-41A4-856A-9A000FAAF079}" type="presParOf" srcId="{90271584-4DF8-4A49-B48A-88A52F338E62}" destId="{5DE09955-1F99-4D78-954A-ED4056DE1563}" srcOrd="1" destOrd="0" presId="urn:microsoft.com/office/officeart/2005/8/layout/orgChart1"/>
    <dgm:cxn modelId="{B81ADF17-C48D-42D4-8552-834EFFBC51D0}" type="presParOf" srcId="{5DE09955-1F99-4D78-954A-ED4056DE1563}" destId="{09B3ACA1-2D8D-42E0-8F5B-D881FBB5EE7E}" srcOrd="0" destOrd="0" presId="urn:microsoft.com/office/officeart/2005/8/layout/orgChart1"/>
    <dgm:cxn modelId="{9AAC2FA8-59E3-4A9F-8AD2-C70ED7A9BA6F}" type="presParOf" srcId="{5DE09955-1F99-4D78-954A-ED4056DE1563}" destId="{D676BCDD-C503-4729-BD35-D13C1136FF80}" srcOrd="1" destOrd="0" presId="urn:microsoft.com/office/officeart/2005/8/layout/orgChart1"/>
    <dgm:cxn modelId="{1AF10692-36E5-4F64-952D-9FC760685850}" type="presParOf" srcId="{D676BCDD-C503-4729-BD35-D13C1136FF80}" destId="{9A208CC7-CF7D-468F-9835-76FB35B9B51B}" srcOrd="0" destOrd="0" presId="urn:microsoft.com/office/officeart/2005/8/layout/orgChart1"/>
    <dgm:cxn modelId="{2706C35B-3EBA-4A29-A1B2-47FB9585ED49}" type="presParOf" srcId="{9A208CC7-CF7D-468F-9835-76FB35B9B51B}" destId="{D1EB352E-134F-4CA8-B76E-264A49F673E9}" srcOrd="0" destOrd="0" presId="urn:microsoft.com/office/officeart/2005/8/layout/orgChart1"/>
    <dgm:cxn modelId="{9B5F641E-FA8E-4134-88BF-7FE69C155542}" type="presParOf" srcId="{9A208CC7-CF7D-468F-9835-76FB35B9B51B}" destId="{A7EB62A1-BE2A-4630-8096-340DB1961F01}" srcOrd="1" destOrd="0" presId="urn:microsoft.com/office/officeart/2005/8/layout/orgChart1"/>
    <dgm:cxn modelId="{7A402302-26E4-4466-AC08-EEEAC10195D9}" type="presParOf" srcId="{D676BCDD-C503-4729-BD35-D13C1136FF80}" destId="{E7E9A441-F650-4583-9C25-B0572DC39494}" srcOrd="1" destOrd="0" presId="urn:microsoft.com/office/officeart/2005/8/layout/orgChart1"/>
    <dgm:cxn modelId="{6D444AAB-6D16-4A0D-B30D-BF2BAA0E148E}" type="presParOf" srcId="{E7E9A441-F650-4583-9C25-B0572DC39494}" destId="{BDA07C68-498C-42E3-9ACB-047DED45DBC2}" srcOrd="0" destOrd="0" presId="urn:microsoft.com/office/officeart/2005/8/layout/orgChart1"/>
    <dgm:cxn modelId="{2655AD2C-2B2D-48B9-8693-EA311B6F6F34}" type="presParOf" srcId="{E7E9A441-F650-4583-9C25-B0572DC39494}" destId="{0C53E4BB-940B-4E96-A420-E79C092D9372}" srcOrd="1" destOrd="0" presId="urn:microsoft.com/office/officeart/2005/8/layout/orgChart1"/>
    <dgm:cxn modelId="{A4E24FF9-FB17-4D03-AF00-7A57167BBB01}" type="presParOf" srcId="{0C53E4BB-940B-4E96-A420-E79C092D9372}" destId="{8B15A32B-685B-448B-AB21-330F0B4299A7}" srcOrd="0" destOrd="0" presId="urn:microsoft.com/office/officeart/2005/8/layout/orgChart1"/>
    <dgm:cxn modelId="{033EB940-B2FA-4CAF-98E5-9634A942EE20}" type="presParOf" srcId="{8B15A32B-685B-448B-AB21-330F0B4299A7}" destId="{F4FA3E7E-9B21-4585-8E1C-50C5DB3FB555}" srcOrd="0" destOrd="0" presId="urn:microsoft.com/office/officeart/2005/8/layout/orgChart1"/>
    <dgm:cxn modelId="{E176E65B-6C14-4818-A4D5-7086BF9C41F4}" type="presParOf" srcId="{8B15A32B-685B-448B-AB21-330F0B4299A7}" destId="{30CBFBD7-3D84-4636-B7E4-B67718ACD1BC}" srcOrd="1" destOrd="0" presId="urn:microsoft.com/office/officeart/2005/8/layout/orgChart1"/>
    <dgm:cxn modelId="{47DF3232-DD39-4951-A776-1202A05CCB17}" type="presParOf" srcId="{0C53E4BB-940B-4E96-A420-E79C092D9372}" destId="{FE13145C-68E9-4A7B-B4ED-60A4F2C5E22D}" srcOrd="1" destOrd="0" presId="urn:microsoft.com/office/officeart/2005/8/layout/orgChart1"/>
    <dgm:cxn modelId="{66521620-3951-4ACD-BC35-1879C647E500}" type="presParOf" srcId="{0C53E4BB-940B-4E96-A420-E79C092D9372}" destId="{E8107E49-10EF-4C9E-8A49-0C8798A09F80}" srcOrd="2" destOrd="0" presId="urn:microsoft.com/office/officeart/2005/8/layout/orgChart1"/>
    <dgm:cxn modelId="{4B2C5AC8-153C-4951-819B-5D37045FA179}" type="presParOf" srcId="{E7E9A441-F650-4583-9C25-B0572DC39494}" destId="{09DBF9EF-1DD1-4655-8CFD-8F0D72C52F01}" srcOrd="2" destOrd="0" presId="urn:microsoft.com/office/officeart/2005/8/layout/orgChart1"/>
    <dgm:cxn modelId="{E2C459D7-2350-4153-B560-7F8481C44571}" type="presParOf" srcId="{E7E9A441-F650-4583-9C25-B0572DC39494}" destId="{9D00E92E-3447-487A-B8A7-9EE02D2FEA2B}" srcOrd="3" destOrd="0" presId="urn:microsoft.com/office/officeart/2005/8/layout/orgChart1"/>
    <dgm:cxn modelId="{5680C95B-1354-4379-A2FA-F1F23BB54412}" type="presParOf" srcId="{9D00E92E-3447-487A-B8A7-9EE02D2FEA2B}" destId="{DAAAB7A7-F492-48BD-AEC8-EDEA9BFFC0B2}" srcOrd="0" destOrd="0" presId="urn:microsoft.com/office/officeart/2005/8/layout/orgChart1"/>
    <dgm:cxn modelId="{9D603A15-CC6C-4DF9-BE6D-9E58E65D0E02}" type="presParOf" srcId="{DAAAB7A7-F492-48BD-AEC8-EDEA9BFFC0B2}" destId="{D0CA83AD-5F3F-444E-8E18-7289F6E66AB2}" srcOrd="0" destOrd="0" presId="urn:microsoft.com/office/officeart/2005/8/layout/orgChart1"/>
    <dgm:cxn modelId="{F1502FEA-0EDA-4966-B6D6-D30E1D61BCAB}" type="presParOf" srcId="{DAAAB7A7-F492-48BD-AEC8-EDEA9BFFC0B2}" destId="{69B2B24E-C6F9-4E78-B931-73AE7440F9C6}" srcOrd="1" destOrd="0" presId="urn:microsoft.com/office/officeart/2005/8/layout/orgChart1"/>
    <dgm:cxn modelId="{23F750CC-AB19-4BD7-9445-995610D51EF7}" type="presParOf" srcId="{9D00E92E-3447-487A-B8A7-9EE02D2FEA2B}" destId="{BCFD87B4-52BF-42CF-9EAE-82A6AAEBF408}" srcOrd="1" destOrd="0" presId="urn:microsoft.com/office/officeart/2005/8/layout/orgChart1"/>
    <dgm:cxn modelId="{A2638D6A-FD2A-4B8A-AC94-5A3B6EC7239D}" type="presParOf" srcId="{9D00E92E-3447-487A-B8A7-9EE02D2FEA2B}" destId="{F7AF7E78-12B8-4D40-9B00-99645CD4E3EF}" srcOrd="2" destOrd="0" presId="urn:microsoft.com/office/officeart/2005/8/layout/orgChart1"/>
    <dgm:cxn modelId="{F9BF4C4E-BB4B-467F-B882-D5CFDBED283C}" type="presParOf" srcId="{D676BCDD-C503-4729-BD35-D13C1136FF80}" destId="{5F1A4AA6-80D5-4564-85E9-00E01CC89544}" srcOrd="2" destOrd="0" presId="urn:microsoft.com/office/officeart/2005/8/layout/orgChart1"/>
    <dgm:cxn modelId="{106C0770-CA6B-48AF-8CCA-AD1453A85802}" type="presParOf" srcId="{90271584-4DF8-4A49-B48A-88A52F338E62}" destId="{AAA4E3F4-6618-40D3-AF17-8A7D1039D8D9}" srcOrd="2" destOrd="0" presId="urn:microsoft.com/office/officeart/2005/8/layout/orgChart1"/>
    <dgm:cxn modelId="{0861B34E-3743-4753-AF95-CCB9823F9132}" type="presParOf" srcId="{6D90E4E0-42C2-4377-B6C5-86641562754D}" destId="{C8E8ACA3-0D87-4383-BEE1-5E4167D605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</a:t>
          </a:r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Proyectos</a:t>
          </a:r>
          <a:endParaRPr lang="es-MX" sz="1200" dirty="0" smtClean="0">
            <a:solidFill>
              <a:prstClr val="black"/>
            </a:solidFill>
            <a:cs typeface="Arial" panose="020B0604020202020204" pitchFamily="34" charset="0"/>
          </a:endParaRP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/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/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/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/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/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/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Auxiliar</a:t>
          </a:r>
          <a:endParaRPr lang="es-ES" sz="1200" dirty="0" smtClean="0">
            <a:solidFill>
              <a:prstClr val="black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/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/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Supervisor(a</a:t>
          </a:r>
          <a:r>
            <a:rPr lang="es-ES" sz="1200" dirty="0" smtClean="0">
              <a:solidFill>
                <a:prstClr val="black"/>
              </a:solidFill>
            </a:rPr>
            <a:t>)</a:t>
          </a:r>
          <a:endParaRPr lang="es-ES" sz="1200" dirty="0" smtClean="0">
            <a:solidFill>
              <a:prstClr val="black"/>
            </a:solidFill>
          </a:endParaRP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/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4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</a:t>
          </a:r>
          <a:r>
            <a:rPr lang="es-ES" sz="1200" dirty="0" smtClean="0"/>
            <a:t>Culturales</a:t>
          </a:r>
          <a:endParaRPr lang="es-ES" sz="1200" dirty="0"/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Y="46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6BD43FC-22CC-4540-806B-AD023E159AD8}">
      <dgm:prSet phldrT="[Texto]" custT="1"/>
      <dgm:spPr/>
      <dgm:t>
        <a:bodyPr/>
        <a:lstStyle/>
        <a:p>
          <a:r>
            <a:rPr lang="es-MX" sz="1200" b="0" dirty="0" smtClean="0"/>
            <a:t>Área de Cultura</a:t>
          </a:r>
          <a:endParaRPr lang="es-ES" sz="1200" b="0" dirty="0"/>
        </a:p>
      </dgm:t>
    </dgm:pt>
    <dgm:pt modelId="{037C3ECE-B4CA-4333-B201-98A91919DE47}" type="parTrans" cxnId="{20A2AF38-E444-4489-AAD8-559946E25853}">
      <dgm:prSet/>
      <dgm:spPr/>
      <dgm:t>
        <a:bodyPr/>
        <a:lstStyle/>
        <a:p>
          <a:endParaRPr lang="es-ES" sz="1200"/>
        </a:p>
      </dgm:t>
    </dgm:pt>
    <dgm:pt modelId="{DD25DC27-07B4-4170-95B8-19E6F57859FE}" type="sibTrans" cxnId="{20A2AF38-E444-4489-AAD8-559946E25853}">
      <dgm:prSet/>
      <dgm:spPr/>
      <dgm:t>
        <a:bodyPr/>
        <a:lstStyle/>
        <a:p>
          <a:endParaRPr lang="es-ES" sz="1200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/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/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/ </a:t>
          </a:r>
          <a:r>
            <a:rPr lang="es-MX" sz="1200" dirty="0" smtClean="0">
              <a:solidFill>
                <a:prstClr val="black"/>
              </a:solidFill>
            </a:rPr>
            <a:t>o</a:t>
          </a:r>
          <a:endParaRPr lang="es-MX" sz="1200" dirty="0" smtClean="0">
            <a:solidFill>
              <a:prstClr val="black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/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/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Promotor(a</a:t>
          </a:r>
          <a:r>
            <a:rPr lang="es-MX" sz="1200" dirty="0" smtClean="0">
              <a:solidFill>
                <a:prstClr val="black"/>
              </a:solidFill>
            </a:rPr>
            <a:t>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/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/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</a:t>
          </a:r>
          <a:r>
            <a:rPr lang="es-MX" sz="1200" dirty="0" smtClean="0">
              <a:solidFill>
                <a:prstClr val="black"/>
              </a:solidFill>
            </a:rPr>
            <a:t>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/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/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/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/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/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/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/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/>
        </a:p>
      </dgm:t>
    </dgm:pt>
    <dgm:pt modelId="{F3F19809-D67E-4E5D-9EFC-C9E4E5937652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 Grupos </a:t>
          </a:r>
          <a:r>
            <a:rPr lang="es-MX" sz="1200" dirty="0" smtClean="0">
              <a:solidFill>
                <a:prstClr val="black"/>
              </a:solidFill>
            </a:rPr>
            <a:t>Artísticos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9B71E586-1D4D-4CEC-8B24-C706DDF417F8}" type="parTrans" cxnId="{CEC2C83F-8066-4B9B-881E-1532D1EBDE94}">
      <dgm:prSet/>
      <dgm:spPr/>
      <dgm:t>
        <a:bodyPr/>
        <a:lstStyle/>
        <a:p>
          <a:endParaRPr lang="es-ES" sz="1200"/>
        </a:p>
      </dgm:t>
    </dgm:pt>
    <dgm:pt modelId="{B38BB9CB-F69A-4436-ACA9-DACE8C30AD66}" type="sibTrans" cxnId="{CEC2C83F-8066-4B9B-881E-1532D1EBDE94}">
      <dgm:prSet/>
      <dgm:spPr/>
      <dgm:t>
        <a:bodyPr/>
        <a:lstStyle/>
        <a:p>
          <a:endParaRPr lang="es-ES" sz="1200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7DF16E-12F3-46E2-A5B5-2BFE4C5DE261}" type="pres">
      <dgm:prSet presAssocID="{96BD43FC-22CC-4540-806B-AD023E159AD8}" presName="hierRoot1" presStyleCnt="0">
        <dgm:presLayoutVars>
          <dgm:hierBranch val="init"/>
        </dgm:presLayoutVars>
      </dgm:prSet>
      <dgm:spPr/>
    </dgm:pt>
    <dgm:pt modelId="{C70747B7-7584-428C-99F2-5E48165B05DF}" type="pres">
      <dgm:prSet presAssocID="{96BD43FC-22CC-4540-806B-AD023E159AD8}" presName="rootComposite1" presStyleCnt="0"/>
      <dgm:spPr/>
    </dgm:pt>
    <dgm:pt modelId="{471C1751-53C4-43E4-B81A-C8E1D43BDA1D}" type="pres">
      <dgm:prSet presAssocID="{96BD43FC-22CC-4540-806B-AD023E159AD8}" presName="rootText1" presStyleLbl="node0" presStyleIdx="0" presStyleCnt="1" custScaleY="45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C4885F-9976-4CAE-9B56-760BA1180E07}" type="pres">
      <dgm:prSet presAssocID="{96BD43FC-22CC-4540-806B-AD023E159AD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80CD836-291C-4C42-B8E2-1090A9E8CBF9}" type="pres">
      <dgm:prSet presAssocID="{96BD43FC-22CC-4540-806B-AD023E159AD8}" presName="hierChild2" presStyleCnt="0"/>
      <dgm:spPr/>
    </dgm:pt>
    <dgm:pt modelId="{61117B2A-4F40-4D96-AC23-1F90E79C9167}" type="pres">
      <dgm:prSet presAssocID="{D11E55DC-36B8-4CEA-A624-A2124D5551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DC00D9E-AE92-4FD3-8E19-8158F72929F6}" type="pres">
      <dgm:prSet presAssocID="{094C12B3-DECA-425F-AED5-B296607BD375}" presName="hierRoot2" presStyleCnt="0">
        <dgm:presLayoutVars>
          <dgm:hierBranch/>
        </dgm:presLayoutVars>
      </dgm:prSet>
      <dgm:spPr/>
    </dgm:pt>
    <dgm:pt modelId="{B1A31C08-0BC0-407F-A8ED-82E50077CB60}" type="pres">
      <dgm:prSet presAssocID="{094C12B3-DECA-425F-AED5-B296607BD375}" presName="rootComposite" presStyleCnt="0"/>
      <dgm:spPr/>
    </dgm:pt>
    <dgm:pt modelId="{F0D4076F-E78A-4F38-8322-FEF8265446E8}" type="pres">
      <dgm:prSet presAssocID="{094C12B3-DECA-425F-AED5-B296607BD375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EE97C-722C-440C-9926-97A492A11E4F}" type="pres">
      <dgm:prSet presAssocID="{094C12B3-DECA-425F-AED5-B296607BD375}" presName="rootConnector" presStyleLbl="node2" presStyleIdx="0" presStyleCnt="1"/>
      <dgm:spPr/>
      <dgm:t>
        <a:bodyPr/>
        <a:lstStyle/>
        <a:p>
          <a:endParaRPr lang="es-ES"/>
        </a:p>
      </dgm:t>
    </dgm:pt>
    <dgm:pt modelId="{7EC09AE7-1521-454F-AAEC-7613DB53D18F}" type="pres">
      <dgm:prSet presAssocID="{094C12B3-DECA-425F-AED5-B296607BD375}" presName="hierChild4" presStyleCnt="0"/>
      <dgm:spPr/>
    </dgm:pt>
    <dgm:pt modelId="{ECB54053-8A60-4C8E-A355-622C4098B021}" type="pres">
      <dgm:prSet presAssocID="{85263D73-1D4B-49D4-8134-EDC2F1B21505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3" presStyleIdx="0" presStyleCnt="4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2A24751-BBA0-4353-873E-4D9C75BBA395}" type="pres">
      <dgm:prSet presAssocID="{9B71E586-1D4D-4CEC-8B24-C706DDF417F8}" presName="Name35" presStyleLbl="parChTrans1D4" presStyleIdx="0" presStyleCnt="1"/>
      <dgm:spPr/>
      <dgm:t>
        <a:bodyPr/>
        <a:lstStyle/>
        <a:p>
          <a:endParaRPr lang="es-ES"/>
        </a:p>
      </dgm:t>
    </dgm:pt>
    <dgm:pt modelId="{4229464E-04EE-409D-ADC6-D585BE043EF5}" type="pres">
      <dgm:prSet presAssocID="{F3F19809-D67E-4E5D-9EFC-C9E4E5937652}" presName="hierRoot2" presStyleCnt="0">
        <dgm:presLayoutVars>
          <dgm:hierBranch val="init"/>
        </dgm:presLayoutVars>
      </dgm:prSet>
      <dgm:spPr/>
    </dgm:pt>
    <dgm:pt modelId="{AA40FF24-E0EE-4FE6-9380-C469AFEE2843}" type="pres">
      <dgm:prSet presAssocID="{F3F19809-D67E-4E5D-9EFC-C9E4E5937652}" presName="rootComposite" presStyleCnt="0"/>
      <dgm:spPr/>
    </dgm:pt>
    <dgm:pt modelId="{37B8263E-77B1-482C-809B-F85D7C8E9DFD}" type="pres">
      <dgm:prSet presAssocID="{F3F19809-D67E-4E5D-9EFC-C9E4E5937652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B5E067-6B83-4B01-8F22-8CEDB24AED69}" type="pres">
      <dgm:prSet presAssocID="{F3F19809-D67E-4E5D-9EFC-C9E4E5937652}" presName="rootConnector" presStyleLbl="node4" presStyleIdx="0" presStyleCnt="1"/>
      <dgm:spPr/>
      <dgm:t>
        <a:bodyPr/>
        <a:lstStyle/>
        <a:p>
          <a:endParaRPr lang="es-ES"/>
        </a:p>
      </dgm:t>
    </dgm:pt>
    <dgm:pt modelId="{A9C5459D-3DDA-4A34-8193-C1C5849CB3BA}" type="pres">
      <dgm:prSet presAssocID="{F3F19809-D67E-4E5D-9EFC-C9E4E5937652}" presName="hierChild4" presStyleCnt="0"/>
      <dgm:spPr/>
    </dgm:pt>
    <dgm:pt modelId="{41C8CF63-FC98-42D8-8530-69D0EED4C48D}" type="pres">
      <dgm:prSet presAssocID="{F3F19809-D67E-4E5D-9EFC-C9E4E5937652}" presName="hierChild5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541D992E-4D94-4FD0-B82B-905A7A0D08C0}" type="pres">
      <dgm:prSet presAssocID="{EC88BAC2-1FA8-41D4-AC40-6B3393ECB363}" presName="Name35" presStyleLbl="parChTrans1D3" presStyleIdx="1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3" presStyleIdx="1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4D266373-4F02-4480-9F78-85510ED84D37}" type="pres">
      <dgm:prSet presAssocID="{176EF9ED-AB4B-475E-AB96-B78DF9B6FD6F}" presName="Name35" presStyleLbl="parChTrans1D3" presStyleIdx="2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3" presStyleIdx="2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84A3CF8B-D74A-4EAA-A08C-15FF777AFD7B}" type="pres">
      <dgm:prSet presAssocID="{F6ED3DBE-73BA-42C1-891A-1A9CC0006EEE}" presName="Name35" presStyleLbl="parChTrans1D3" presStyleIdx="3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3" presStyleIdx="3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4B195346-F3F7-4683-ADFC-C727CD23B1D2}" type="pres">
      <dgm:prSet presAssocID="{094C12B3-DECA-425F-AED5-B296607BD375}" presName="hierChild5" presStyleCnt="0"/>
      <dgm:spPr/>
    </dgm:pt>
    <dgm:pt modelId="{CC44BD59-4C51-45A7-8B13-2B3A1BDE6599}" type="pres">
      <dgm:prSet presAssocID="{C0355D4E-98B9-4F60-9DDA-A4D39D09CF0B}" presName="Name111" presStyleLbl="parChTrans1D3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3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2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  <dgm:pt modelId="{143EE181-6980-4FFB-BF53-C7BFC3CA88E9}" type="pres">
      <dgm:prSet presAssocID="{96BD43FC-22CC-4540-806B-AD023E159AD8}" presName="hierChild3" presStyleCnt="0"/>
      <dgm:spPr/>
    </dgm:pt>
  </dgm:ptLst>
  <dgm:cxnLst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9C5F5601-4665-4DB5-BD64-B856E2A97EB2}" type="presOf" srcId="{C19FAC0A-7466-495B-AD85-370DF0B157CD}" destId="{17011525-6DF6-4DA3-87AE-5CEAEF85F749}" srcOrd="1" destOrd="0" presId="urn:microsoft.com/office/officeart/2005/8/layout/orgChart1"/>
    <dgm:cxn modelId="{AE30BE2A-04EA-4CD4-B51A-5996710D622F}" type="presOf" srcId="{9B71E586-1D4D-4CEC-8B24-C706DDF417F8}" destId="{E2A24751-BBA0-4353-873E-4D9C75BBA395}" srcOrd="0" destOrd="0" presId="urn:microsoft.com/office/officeart/2005/8/layout/orgChart1"/>
    <dgm:cxn modelId="{862DC808-2C70-45D9-97BA-869C84EF2D85}" srcId="{96BD43FC-22CC-4540-806B-AD023E159AD8}" destId="{094C12B3-DECA-425F-AED5-B296607BD375}" srcOrd="0" destOrd="0" parTransId="{D11E55DC-36B8-4CEA-A624-A2124D555130}" sibTransId="{3DEBA21F-A56F-4F6A-ACC8-0D1D7078E21B}"/>
    <dgm:cxn modelId="{938F0785-1C98-4B2C-8F6A-B05749FD76BB}" type="presOf" srcId="{F6ED3DBE-73BA-42C1-891A-1A9CC0006EEE}" destId="{84A3CF8B-D74A-4EAA-A08C-15FF777AFD7B}" srcOrd="0" destOrd="0" presId="urn:microsoft.com/office/officeart/2005/8/layout/orgChart1"/>
    <dgm:cxn modelId="{1B998AEA-DE66-4EF1-94DF-D10F1A0FB98A}" type="presOf" srcId="{96BD43FC-22CC-4540-806B-AD023E159AD8}" destId="{C4C4885F-9976-4CAE-9B56-760BA1180E07}" srcOrd="1" destOrd="0" presId="urn:microsoft.com/office/officeart/2005/8/layout/orgChart1"/>
    <dgm:cxn modelId="{C81BA031-8832-49EB-BD04-8898C90081DC}" type="presOf" srcId="{48E60A6D-8868-4506-9AC0-CA75B7D4DEBA}" destId="{721A3D2B-7C3F-468C-BCF9-1F136F95E5F1}" srcOrd="1" destOrd="0" presId="urn:microsoft.com/office/officeart/2005/8/layout/orgChart1"/>
    <dgm:cxn modelId="{E919ECF6-61FF-4261-AD6E-4B294F501FBB}" type="presOf" srcId="{EC88BAC2-1FA8-41D4-AC40-6B3393ECB363}" destId="{541D992E-4D94-4FD0-B82B-905A7A0D08C0}" srcOrd="0" destOrd="0" presId="urn:microsoft.com/office/officeart/2005/8/layout/orgChart1"/>
    <dgm:cxn modelId="{E10688F1-7EC1-4B67-8076-E5EF71F549EE}" type="presOf" srcId="{C19FAC0A-7466-495B-AD85-370DF0B157CD}" destId="{2B9981EF-9734-4952-BEA1-62B5A3C28209}" srcOrd="0" destOrd="0" presId="urn:microsoft.com/office/officeart/2005/8/layout/orgChart1"/>
    <dgm:cxn modelId="{B23BCBFD-F783-4D8E-8E09-9139D31B9D17}" type="presOf" srcId="{E5C499D2-A624-402F-A83F-614B42E38620}" destId="{63EA3A67-A358-42B8-844A-F90E7B34F2F3}" srcOrd="1" destOrd="0" presId="urn:microsoft.com/office/officeart/2005/8/layout/orgChart1"/>
    <dgm:cxn modelId="{948D313D-421C-489F-A8F0-FFBE145628CE}" type="presOf" srcId="{176EF9ED-AB4B-475E-AB96-B78DF9B6FD6F}" destId="{4D266373-4F02-4480-9F78-85510ED84D37}" srcOrd="0" destOrd="0" presId="urn:microsoft.com/office/officeart/2005/8/layout/orgChart1"/>
    <dgm:cxn modelId="{235011FA-B598-47CD-8CAD-D9982E423D9F}" type="presOf" srcId="{C0355D4E-98B9-4F60-9DDA-A4D39D09CF0B}" destId="{CC44BD59-4C51-45A7-8B13-2B3A1BDE6599}" srcOrd="0" destOrd="0" presId="urn:microsoft.com/office/officeart/2005/8/layout/orgChart1"/>
    <dgm:cxn modelId="{CB008C53-CE06-4469-92D1-0EDD7A821F81}" type="presOf" srcId="{F3F19809-D67E-4E5D-9EFC-C9E4E5937652}" destId="{AEB5E067-6B83-4B01-8F22-8CEDB24AED69}" srcOrd="1" destOrd="0" presId="urn:microsoft.com/office/officeart/2005/8/layout/orgChart1"/>
    <dgm:cxn modelId="{499FE243-83D4-4FD9-AB62-76B3FFA93EBE}" type="presOf" srcId="{48E60A6D-8868-4506-9AC0-CA75B7D4DEBA}" destId="{2EB3D05B-357D-4922-A924-D5082C9A83CF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4799F3EC-3C38-469F-96A9-255E23A7FB07}" type="presOf" srcId="{E5C499D2-A624-402F-A83F-614B42E38620}" destId="{2E8BEB8B-9C8A-430D-8A77-D3F5AB74010B}" srcOrd="0" destOrd="0" presId="urn:microsoft.com/office/officeart/2005/8/layout/orgChart1"/>
    <dgm:cxn modelId="{1124CF35-2DE9-47C2-A96A-9E03150C71EF}" type="presOf" srcId="{85263D73-1D4B-49D4-8134-EDC2F1B21505}" destId="{ECB54053-8A60-4C8E-A355-622C4098B021}" srcOrd="0" destOrd="0" presId="urn:microsoft.com/office/officeart/2005/8/layout/orgChart1"/>
    <dgm:cxn modelId="{CE8AE747-4922-40AA-8770-DDF0533C67AC}" type="presOf" srcId="{4D56475C-7346-4ED0-B65C-277C4D160746}" destId="{874A6971-A530-4707-93D8-12EB989909D4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7E2DAE62-C4D1-4F5B-966F-F11DC7EDFC7D}" type="presOf" srcId="{F44C72F3-D748-4227-B3B4-28B2A25E67F2}" destId="{8EFF2266-C5F5-416F-A1CF-D9A8E61F04BB}" srcOrd="1" destOrd="0" presId="urn:microsoft.com/office/officeart/2005/8/layout/orgChart1"/>
    <dgm:cxn modelId="{594EDF5F-7235-41B0-9A7F-3646319CBC34}" type="presOf" srcId="{1EBBCDC5-4CA8-410D-ABCF-9CABE7A2F730}" destId="{2AC215A7-34D7-45C0-85AF-F58079C7DEB8}" srcOrd="0" destOrd="0" presId="urn:microsoft.com/office/officeart/2005/8/layout/orgChart1"/>
    <dgm:cxn modelId="{CEC2C83F-8066-4B9B-881E-1532D1EBDE94}" srcId="{4D56475C-7346-4ED0-B65C-277C4D160746}" destId="{F3F19809-D67E-4E5D-9EFC-C9E4E5937652}" srcOrd="0" destOrd="0" parTransId="{9B71E586-1D4D-4CEC-8B24-C706DDF417F8}" sibTransId="{B38BB9CB-F69A-4436-ACA9-DACE8C30AD66}"/>
    <dgm:cxn modelId="{5A77C618-4DE9-4442-93F5-57F714846A2D}" type="presOf" srcId="{F44C72F3-D748-4227-B3B4-28B2A25E67F2}" destId="{E360D8B5-04E8-45E6-B2B9-E4B8346BEB8E}" srcOrd="0" destOrd="0" presId="urn:microsoft.com/office/officeart/2005/8/layout/orgChart1"/>
    <dgm:cxn modelId="{F5C0581D-0A70-4044-9868-082710CE3DCD}" type="presOf" srcId="{094C12B3-DECA-425F-AED5-B296607BD375}" destId="{F0D4076F-E78A-4F38-8322-FEF8265446E8}" srcOrd="0" destOrd="0" presId="urn:microsoft.com/office/officeart/2005/8/layout/orgChart1"/>
    <dgm:cxn modelId="{0427120B-C8ED-467C-925A-BB8B29BDBCA7}" type="presOf" srcId="{094C12B3-DECA-425F-AED5-B296607BD375}" destId="{A60EE97C-722C-440C-9926-97A492A11E4F}" srcOrd="1" destOrd="0" presId="urn:microsoft.com/office/officeart/2005/8/layout/orgChart1"/>
    <dgm:cxn modelId="{5E01CD39-91DF-4C4D-AFCF-37EC7E3F4DA8}" type="presOf" srcId="{E928A8A2-EB2B-4ACA-A5A4-EDFD069520DB}" destId="{3B488973-1275-4601-9D9C-55D5DE55E484}" srcOrd="0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134244A8-FD00-475B-B6D5-E9663D0478BA}" type="presOf" srcId="{D11E55DC-36B8-4CEA-A624-A2124D555130}" destId="{61117B2A-4F40-4D96-AC23-1F90E79C9167}" srcOrd="0" destOrd="0" presId="urn:microsoft.com/office/officeart/2005/8/layout/orgChart1"/>
    <dgm:cxn modelId="{20A2AF38-E444-4489-AAD8-559946E25853}" srcId="{2F91187B-0645-4109-AF53-EE2BEED5A313}" destId="{96BD43FC-22CC-4540-806B-AD023E159AD8}" srcOrd="0" destOrd="0" parTransId="{037C3ECE-B4CA-4333-B201-98A91919DE47}" sibTransId="{DD25DC27-07B4-4170-95B8-19E6F57859FE}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A727838F-BFD0-498A-9882-1CCF3F47D2EB}" type="presOf" srcId="{1EBBCDC5-4CA8-410D-ABCF-9CABE7A2F730}" destId="{0C7E633C-7969-49D5-8D8D-6B4DD12483AA}" srcOrd="1" destOrd="0" presId="urn:microsoft.com/office/officeart/2005/8/layout/orgChart1"/>
    <dgm:cxn modelId="{F4068A44-0F62-4004-8C1A-0F1F67186236}" type="presOf" srcId="{4D56475C-7346-4ED0-B65C-277C4D160746}" destId="{74AF3D61-F8BF-4587-8760-EE41CED4D6AF}" srcOrd="1" destOrd="0" presId="urn:microsoft.com/office/officeart/2005/8/layout/orgChart1"/>
    <dgm:cxn modelId="{0257E729-F157-4466-A53A-288E87ACDE45}" type="presOf" srcId="{96BD43FC-22CC-4540-806B-AD023E159AD8}" destId="{471C1751-53C4-43E4-B81A-C8E1D43BDA1D}" srcOrd="0" destOrd="0" presId="urn:microsoft.com/office/officeart/2005/8/layout/orgChart1"/>
    <dgm:cxn modelId="{CD9E386D-C24A-4B2B-8289-5C541AAD4B16}" type="presOf" srcId="{F3F19809-D67E-4E5D-9EFC-C9E4E5937652}" destId="{37B8263E-77B1-482C-809B-F85D7C8E9DFD}" srcOrd="0" destOrd="0" presId="urn:microsoft.com/office/officeart/2005/8/layout/orgChart1"/>
    <dgm:cxn modelId="{7763FEF8-BF4F-4063-B78A-4A973E1347D6}" type="presParOf" srcId="{5DCD52CA-9FA9-420F-9235-1A3CD3D8E470}" destId="{BA7DF16E-12F3-46E2-A5B5-2BFE4C5DE261}" srcOrd="0" destOrd="0" presId="urn:microsoft.com/office/officeart/2005/8/layout/orgChart1"/>
    <dgm:cxn modelId="{23869799-0983-43A2-B6CF-615BBF00285B}" type="presParOf" srcId="{BA7DF16E-12F3-46E2-A5B5-2BFE4C5DE261}" destId="{C70747B7-7584-428C-99F2-5E48165B05DF}" srcOrd="0" destOrd="0" presId="urn:microsoft.com/office/officeart/2005/8/layout/orgChart1"/>
    <dgm:cxn modelId="{F4CB20B7-473A-492D-9736-D81854A8CBE7}" type="presParOf" srcId="{C70747B7-7584-428C-99F2-5E48165B05DF}" destId="{471C1751-53C4-43E4-B81A-C8E1D43BDA1D}" srcOrd="0" destOrd="0" presId="urn:microsoft.com/office/officeart/2005/8/layout/orgChart1"/>
    <dgm:cxn modelId="{30B21934-F635-4CE7-8C5B-BF6D63C04BCD}" type="presParOf" srcId="{C70747B7-7584-428C-99F2-5E48165B05DF}" destId="{C4C4885F-9976-4CAE-9B56-760BA1180E07}" srcOrd="1" destOrd="0" presId="urn:microsoft.com/office/officeart/2005/8/layout/orgChart1"/>
    <dgm:cxn modelId="{4DD02719-B78D-4975-A88A-0153333DBD7A}" type="presParOf" srcId="{BA7DF16E-12F3-46E2-A5B5-2BFE4C5DE261}" destId="{780CD836-291C-4C42-B8E2-1090A9E8CBF9}" srcOrd="1" destOrd="0" presId="urn:microsoft.com/office/officeart/2005/8/layout/orgChart1"/>
    <dgm:cxn modelId="{55233B05-589B-4C9B-BD8B-5E9932BAA41F}" type="presParOf" srcId="{780CD836-291C-4C42-B8E2-1090A9E8CBF9}" destId="{61117B2A-4F40-4D96-AC23-1F90E79C9167}" srcOrd="0" destOrd="0" presId="urn:microsoft.com/office/officeart/2005/8/layout/orgChart1"/>
    <dgm:cxn modelId="{A9A7A920-A426-44E2-A861-13A185EC9AFD}" type="presParOf" srcId="{780CD836-291C-4C42-B8E2-1090A9E8CBF9}" destId="{CDC00D9E-AE92-4FD3-8E19-8158F72929F6}" srcOrd="1" destOrd="0" presId="urn:microsoft.com/office/officeart/2005/8/layout/orgChart1"/>
    <dgm:cxn modelId="{AFBFA97C-B7B3-4A11-916B-D1521E821B8E}" type="presParOf" srcId="{CDC00D9E-AE92-4FD3-8E19-8158F72929F6}" destId="{B1A31C08-0BC0-407F-A8ED-82E50077CB60}" srcOrd="0" destOrd="0" presId="urn:microsoft.com/office/officeart/2005/8/layout/orgChart1"/>
    <dgm:cxn modelId="{D0DD93F4-D21E-438D-BA7B-1AB67902ADFA}" type="presParOf" srcId="{B1A31C08-0BC0-407F-A8ED-82E50077CB60}" destId="{F0D4076F-E78A-4F38-8322-FEF8265446E8}" srcOrd="0" destOrd="0" presId="urn:microsoft.com/office/officeart/2005/8/layout/orgChart1"/>
    <dgm:cxn modelId="{06B654CC-D258-4E49-903A-F28237BE1BB8}" type="presParOf" srcId="{B1A31C08-0BC0-407F-A8ED-82E50077CB60}" destId="{A60EE97C-722C-440C-9926-97A492A11E4F}" srcOrd="1" destOrd="0" presId="urn:microsoft.com/office/officeart/2005/8/layout/orgChart1"/>
    <dgm:cxn modelId="{B6C51B4C-79E4-41EF-BF0A-D97460331DAD}" type="presParOf" srcId="{CDC00D9E-AE92-4FD3-8E19-8158F72929F6}" destId="{7EC09AE7-1521-454F-AAEC-7613DB53D18F}" srcOrd="1" destOrd="0" presId="urn:microsoft.com/office/officeart/2005/8/layout/orgChart1"/>
    <dgm:cxn modelId="{7B041F9F-8DF5-41B6-8E42-BC02374E7768}" type="presParOf" srcId="{7EC09AE7-1521-454F-AAEC-7613DB53D18F}" destId="{ECB54053-8A60-4C8E-A355-622C4098B021}" srcOrd="0" destOrd="0" presId="urn:microsoft.com/office/officeart/2005/8/layout/orgChart1"/>
    <dgm:cxn modelId="{2CDB90E0-952C-490F-A222-76E215252E59}" type="presParOf" srcId="{7EC09AE7-1521-454F-AAEC-7613DB53D18F}" destId="{DA650A00-F56D-42E9-A840-7F4579313D25}" srcOrd="1" destOrd="0" presId="urn:microsoft.com/office/officeart/2005/8/layout/orgChart1"/>
    <dgm:cxn modelId="{197EA1B7-0A3E-4386-971D-1314AE8CF25B}" type="presParOf" srcId="{DA650A00-F56D-42E9-A840-7F4579313D25}" destId="{9B4B35D3-95C4-4068-96A9-0BB168F9C36E}" srcOrd="0" destOrd="0" presId="urn:microsoft.com/office/officeart/2005/8/layout/orgChart1"/>
    <dgm:cxn modelId="{557E9B0D-69EF-4896-B9D2-47A83E67AACE}" type="presParOf" srcId="{9B4B35D3-95C4-4068-96A9-0BB168F9C36E}" destId="{874A6971-A530-4707-93D8-12EB989909D4}" srcOrd="0" destOrd="0" presId="urn:microsoft.com/office/officeart/2005/8/layout/orgChart1"/>
    <dgm:cxn modelId="{481F8758-E44A-432D-8F0F-9884CB2DBE69}" type="presParOf" srcId="{9B4B35D3-95C4-4068-96A9-0BB168F9C36E}" destId="{74AF3D61-F8BF-4587-8760-EE41CED4D6AF}" srcOrd="1" destOrd="0" presId="urn:microsoft.com/office/officeart/2005/8/layout/orgChart1"/>
    <dgm:cxn modelId="{C3BD8EF9-6572-4454-84AE-302671D21F96}" type="presParOf" srcId="{DA650A00-F56D-42E9-A840-7F4579313D25}" destId="{C23F3849-7B7A-4460-A3FF-812878B4B9ED}" srcOrd="1" destOrd="0" presId="urn:microsoft.com/office/officeart/2005/8/layout/orgChart1"/>
    <dgm:cxn modelId="{2BA9B6DC-DFC2-410C-8721-37408D71D429}" type="presParOf" srcId="{C23F3849-7B7A-4460-A3FF-812878B4B9ED}" destId="{E2A24751-BBA0-4353-873E-4D9C75BBA395}" srcOrd="0" destOrd="0" presId="urn:microsoft.com/office/officeart/2005/8/layout/orgChart1"/>
    <dgm:cxn modelId="{ED8ACC32-72B6-4A1C-B23F-3E764987BD51}" type="presParOf" srcId="{C23F3849-7B7A-4460-A3FF-812878B4B9ED}" destId="{4229464E-04EE-409D-ADC6-D585BE043EF5}" srcOrd="1" destOrd="0" presId="urn:microsoft.com/office/officeart/2005/8/layout/orgChart1"/>
    <dgm:cxn modelId="{9A0744F1-A45D-4505-ADCF-4A9F008FB043}" type="presParOf" srcId="{4229464E-04EE-409D-ADC6-D585BE043EF5}" destId="{AA40FF24-E0EE-4FE6-9380-C469AFEE2843}" srcOrd="0" destOrd="0" presId="urn:microsoft.com/office/officeart/2005/8/layout/orgChart1"/>
    <dgm:cxn modelId="{8DF04E9E-5A9D-4693-81A0-62772836BCBD}" type="presParOf" srcId="{AA40FF24-E0EE-4FE6-9380-C469AFEE2843}" destId="{37B8263E-77B1-482C-809B-F85D7C8E9DFD}" srcOrd="0" destOrd="0" presId="urn:microsoft.com/office/officeart/2005/8/layout/orgChart1"/>
    <dgm:cxn modelId="{4B37AFC2-DE69-4DC2-9508-C91ABC7BD3F9}" type="presParOf" srcId="{AA40FF24-E0EE-4FE6-9380-C469AFEE2843}" destId="{AEB5E067-6B83-4B01-8F22-8CEDB24AED69}" srcOrd="1" destOrd="0" presId="urn:microsoft.com/office/officeart/2005/8/layout/orgChart1"/>
    <dgm:cxn modelId="{09F84E0C-618C-442B-9779-063B87F06B24}" type="presParOf" srcId="{4229464E-04EE-409D-ADC6-D585BE043EF5}" destId="{A9C5459D-3DDA-4A34-8193-C1C5849CB3BA}" srcOrd="1" destOrd="0" presId="urn:microsoft.com/office/officeart/2005/8/layout/orgChart1"/>
    <dgm:cxn modelId="{242F4F87-EA48-427A-A454-991361658EF4}" type="presParOf" srcId="{4229464E-04EE-409D-ADC6-D585BE043EF5}" destId="{41C8CF63-FC98-42D8-8530-69D0EED4C48D}" srcOrd="2" destOrd="0" presId="urn:microsoft.com/office/officeart/2005/8/layout/orgChart1"/>
    <dgm:cxn modelId="{85A913FF-16A4-444D-9902-F1C005F01FD5}" type="presParOf" srcId="{DA650A00-F56D-42E9-A840-7F4579313D25}" destId="{EA2148F7-AD87-41C0-9C4B-EE3ABF83982B}" srcOrd="2" destOrd="0" presId="urn:microsoft.com/office/officeart/2005/8/layout/orgChart1"/>
    <dgm:cxn modelId="{6B21E85E-7831-4077-8AEA-EB672E1B3C69}" type="presParOf" srcId="{7EC09AE7-1521-454F-AAEC-7613DB53D18F}" destId="{541D992E-4D94-4FD0-B82B-905A7A0D08C0}" srcOrd="2" destOrd="0" presId="urn:microsoft.com/office/officeart/2005/8/layout/orgChart1"/>
    <dgm:cxn modelId="{988EB81C-7B17-41EB-B9D7-9EAA345C7A97}" type="presParOf" srcId="{7EC09AE7-1521-454F-AAEC-7613DB53D18F}" destId="{C4BFA541-FFB1-4FA9-8516-CF2ADA414D22}" srcOrd="3" destOrd="0" presId="urn:microsoft.com/office/officeart/2005/8/layout/orgChart1"/>
    <dgm:cxn modelId="{9F70B445-1284-45D7-AB0B-C82F27E2E5F1}" type="presParOf" srcId="{C4BFA541-FFB1-4FA9-8516-CF2ADA414D22}" destId="{A56AEE3B-FB73-4008-8884-D8207C86FAC2}" srcOrd="0" destOrd="0" presId="urn:microsoft.com/office/officeart/2005/8/layout/orgChart1"/>
    <dgm:cxn modelId="{671509FD-31C0-4B84-80F8-1DBE09335667}" type="presParOf" srcId="{A56AEE3B-FB73-4008-8884-D8207C86FAC2}" destId="{2E8BEB8B-9C8A-430D-8A77-D3F5AB74010B}" srcOrd="0" destOrd="0" presId="urn:microsoft.com/office/officeart/2005/8/layout/orgChart1"/>
    <dgm:cxn modelId="{266A6359-BA4F-497E-B208-2207779006E1}" type="presParOf" srcId="{A56AEE3B-FB73-4008-8884-D8207C86FAC2}" destId="{63EA3A67-A358-42B8-844A-F90E7B34F2F3}" srcOrd="1" destOrd="0" presId="urn:microsoft.com/office/officeart/2005/8/layout/orgChart1"/>
    <dgm:cxn modelId="{F1D335BE-2FDA-4A06-8DF1-34B6547E47F1}" type="presParOf" srcId="{C4BFA541-FFB1-4FA9-8516-CF2ADA414D22}" destId="{EE53DA6A-2B2B-4E2D-8F2D-951CC33D7E93}" srcOrd="1" destOrd="0" presId="urn:microsoft.com/office/officeart/2005/8/layout/orgChart1"/>
    <dgm:cxn modelId="{BD7F1EE0-FBEA-48F6-9335-FF8E985EB34E}" type="presParOf" srcId="{C4BFA541-FFB1-4FA9-8516-CF2ADA414D22}" destId="{C1F25613-5EC6-4023-B22F-23B07F84BD1A}" srcOrd="2" destOrd="0" presId="urn:microsoft.com/office/officeart/2005/8/layout/orgChart1"/>
    <dgm:cxn modelId="{122942E6-BBCF-4027-8A7A-AFF7DC8524A6}" type="presParOf" srcId="{7EC09AE7-1521-454F-AAEC-7613DB53D18F}" destId="{4D266373-4F02-4480-9F78-85510ED84D37}" srcOrd="4" destOrd="0" presId="urn:microsoft.com/office/officeart/2005/8/layout/orgChart1"/>
    <dgm:cxn modelId="{3AF2F928-A4A4-4842-ABBF-DDC579A9D1CA}" type="presParOf" srcId="{7EC09AE7-1521-454F-AAEC-7613DB53D18F}" destId="{54DCCBDC-7EFD-41FC-B7C6-43929DC42513}" srcOrd="5" destOrd="0" presId="urn:microsoft.com/office/officeart/2005/8/layout/orgChart1"/>
    <dgm:cxn modelId="{0C70BA00-9971-48B8-BD4C-2C30128A4D27}" type="presParOf" srcId="{54DCCBDC-7EFD-41FC-B7C6-43929DC42513}" destId="{5306C0B7-7E10-4046-B18C-A02182B1B216}" srcOrd="0" destOrd="0" presId="urn:microsoft.com/office/officeart/2005/8/layout/orgChart1"/>
    <dgm:cxn modelId="{F47DE53F-D231-471D-880F-2E96757F3E95}" type="presParOf" srcId="{5306C0B7-7E10-4046-B18C-A02182B1B216}" destId="{E360D8B5-04E8-45E6-B2B9-E4B8346BEB8E}" srcOrd="0" destOrd="0" presId="urn:microsoft.com/office/officeart/2005/8/layout/orgChart1"/>
    <dgm:cxn modelId="{45A16BA1-4348-43EF-993B-D8E4CB9E3E8D}" type="presParOf" srcId="{5306C0B7-7E10-4046-B18C-A02182B1B216}" destId="{8EFF2266-C5F5-416F-A1CF-D9A8E61F04BB}" srcOrd="1" destOrd="0" presId="urn:microsoft.com/office/officeart/2005/8/layout/orgChart1"/>
    <dgm:cxn modelId="{6DC2FFC3-7AFC-4CCC-B5D7-F840D7219EB5}" type="presParOf" srcId="{54DCCBDC-7EFD-41FC-B7C6-43929DC42513}" destId="{D837C06B-76BD-4460-942F-A91C78E0F397}" srcOrd="1" destOrd="0" presId="urn:microsoft.com/office/officeart/2005/8/layout/orgChart1"/>
    <dgm:cxn modelId="{514323DB-5069-49EB-BD74-C3B5CF84E35F}" type="presParOf" srcId="{54DCCBDC-7EFD-41FC-B7C6-43929DC42513}" destId="{50FA75CC-9B14-4B2D-8793-CBBFECC0D294}" srcOrd="2" destOrd="0" presId="urn:microsoft.com/office/officeart/2005/8/layout/orgChart1"/>
    <dgm:cxn modelId="{8F33E20F-1874-4C30-A6A2-B3AE1688B3FC}" type="presParOf" srcId="{7EC09AE7-1521-454F-AAEC-7613DB53D18F}" destId="{84A3CF8B-D74A-4EAA-A08C-15FF777AFD7B}" srcOrd="6" destOrd="0" presId="urn:microsoft.com/office/officeart/2005/8/layout/orgChart1"/>
    <dgm:cxn modelId="{58067759-4A5D-4A04-A30E-6406AA68853A}" type="presParOf" srcId="{7EC09AE7-1521-454F-AAEC-7613DB53D18F}" destId="{A8EAE47A-04E2-48F2-97B7-5F1452B59730}" srcOrd="7" destOrd="0" presId="urn:microsoft.com/office/officeart/2005/8/layout/orgChart1"/>
    <dgm:cxn modelId="{BB2F10D3-5A2D-4698-8084-81CD0BF1149F}" type="presParOf" srcId="{A8EAE47A-04E2-48F2-97B7-5F1452B59730}" destId="{BAF4CB8E-F1DF-4609-ACD7-BC7F5249145B}" srcOrd="0" destOrd="0" presId="urn:microsoft.com/office/officeart/2005/8/layout/orgChart1"/>
    <dgm:cxn modelId="{6A7E86A6-3544-4AF6-BCDB-B22638F74601}" type="presParOf" srcId="{BAF4CB8E-F1DF-4609-ACD7-BC7F5249145B}" destId="{2EB3D05B-357D-4922-A924-D5082C9A83CF}" srcOrd="0" destOrd="0" presId="urn:microsoft.com/office/officeart/2005/8/layout/orgChart1"/>
    <dgm:cxn modelId="{D16292AC-EB75-47DA-A9EE-01C56F1CF905}" type="presParOf" srcId="{BAF4CB8E-F1DF-4609-ACD7-BC7F5249145B}" destId="{721A3D2B-7C3F-468C-BCF9-1F136F95E5F1}" srcOrd="1" destOrd="0" presId="urn:microsoft.com/office/officeart/2005/8/layout/orgChart1"/>
    <dgm:cxn modelId="{7A8D1BEB-8EF1-47D9-86DB-409E49EF4A75}" type="presParOf" srcId="{A8EAE47A-04E2-48F2-97B7-5F1452B59730}" destId="{11832E86-6B85-4E92-8F38-4D000025825B}" srcOrd="1" destOrd="0" presId="urn:microsoft.com/office/officeart/2005/8/layout/orgChart1"/>
    <dgm:cxn modelId="{B042FC81-3D95-4F63-90DB-AC9E6275BF09}" type="presParOf" srcId="{A8EAE47A-04E2-48F2-97B7-5F1452B59730}" destId="{6E9B90F1-8B41-4359-9F72-E1B6353C42F8}" srcOrd="2" destOrd="0" presId="urn:microsoft.com/office/officeart/2005/8/layout/orgChart1"/>
    <dgm:cxn modelId="{87948F53-0532-43DF-B515-3FCEADDAC099}" type="presParOf" srcId="{CDC00D9E-AE92-4FD3-8E19-8158F72929F6}" destId="{4B195346-F3F7-4683-ADFC-C727CD23B1D2}" srcOrd="2" destOrd="0" presId="urn:microsoft.com/office/officeart/2005/8/layout/orgChart1"/>
    <dgm:cxn modelId="{D4B0FB1C-3B8D-4D08-B35F-A1FCA5A0D380}" type="presParOf" srcId="{4B195346-F3F7-4683-ADFC-C727CD23B1D2}" destId="{CC44BD59-4C51-45A7-8B13-2B3A1BDE6599}" srcOrd="0" destOrd="0" presId="urn:microsoft.com/office/officeart/2005/8/layout/orgChart1"/>
    <dgm:cxn modelId="{AB4EAA59-C39E-437F-B850-0FAF830B3099}" type="presParOf" srcId="{4B195346-F3F7-4683-ADFC-C727CD23B1D2}" destId="{1BE1B3A5-0A89-4348-9253-95FD81C53C0B}" srcOrd="1" destOrd="0" presId="urn:microsoft.com/office/officeart/2005/8/layout/orgChart1"/>
    <dgm:cxn modelId="{26E87A52-06B2-47DE-B935-4694D69FC296}" type="presParOf" srcId="{1BE1B3A5-0A89-4348-9253-95FD81C53C0B}" destId="{26C9CCB7-8205-4805-9B3E-B625C2B40264}" srcOrd="0" destOrd="0" presId="urn:microsoft.com/office/officeart/2005/8/layout/orgChart1"/>
    <dgm:cxn modelId="{A489304B-A777-4622-9412-A2BEDBACAF1B}" type="presParOf" srcId="{26C9CCB7-8205-4805-9B3E-B625C2B40264}" destId="{2B9981EF-9734-4952-BEA1-62B5A3C28209}" srcOrd="0" destOrd="0" presId="urn:microsoft.com/office/officeart/2005/8/layout/orgChart1"/>
    <dgm:cxn modelId="{86F57C91-B6CD-41FC-8235-A91591EE14F8}" type="presParOf" srcId="{26C9CCB7-8205-4805-9B3E-B625C2B40264}" destId="{17011525-6DF6-4DA3-87AE-5CEAEF85F749}" srcOrd="1" destOrd="0" presId="urn:microsoft.com/office/officeart/2005/8/layout/orgChart1"/>
    <dgm:cxn modelId="{0985DBFC-AE3D-4DB9-9FA7-7555B48AAAAD}" type="presParOf" srcId="{1BE1B3A5-0A89-4348-9253-95FD81C53C0B}" destId="{B65DB5E9-355C-4115-93E0-73DC3B41D4F0}" srcOrd="1" destOrd="0" presId="urn:microsoft.com/office/officeart/2005/8/layout/orgChart1"/>
    <dgm:cxn modelId="{557E68DE-5564-488E-B0E1-C96655E94F7A}" type="presParOf" srcId="{1BE1B3A5-0A89-4348-9253-95FD81C53C0B}" destId="{7A5B6FDE-F8B6-4908-A77D-E4CEA06DD75B}" srcOrd="2" destOrd="0" presId="urn:microsoft.com/office/officeart/2005/8/layout/orgChart1"/>
    <dgm:cxn modelId="{7EF5DBC3-A8D8-46A3-A50B-CB3D87C1A3B9}" type="presParOf" srcId="{4B195346-F3F7-4683-ADFC-C727CD23B1D2}" destId="{3B488973-1275-4601-9D9C-55D5DE55E484}" srcOrd="2" destOrd="0" presId="urn:microsoft.com/office/officeart/2005/8/layout/orgChart1"/>
    <dgm:cxn modelId="{B1E6E817-FA7B-4779-B85E-E8EBA68CBA37}" type="presParOf" srcId="{4B195346-F3F7-4683-ADFC-C727CD23B1D2}" destId="{7F65B594-22F7-4B24-8831-7A3894E78C1C}" srcOrd="3" destOrd="0" presId="urn:microsoft.com/office/officeart/2005/8/layout/orgChart1"/>
    <dgm:cxn modelId="{D3E53640-0457-45BA-9DE0-8CFB78C071C3}" type="presParOf" srcId="{7F65B594-22F7-4B24-8831-7A3894E78C1C}" destId="{69480C3E-9A5F-40F6-980F-CA2A0BD12F6D}" srcOrd="0" destOrd="0" presId="urn:microsoft.com/office/officeart/2005/8/layout/orgChart1"/>
    <dgm:cxn modelId="{122F0A04-E137-4B5E-8ADE-5D64A4B29E84}" type="presParOf" srcId="{69480C3E-9A5F-40F6-980F-CA2A0BD12F6D}" destId="{2AC215A7-34D7-45C0-85AF-F58079C7DEB8}" srcOrd="0" destOrd="0" presId="urn:microsoft.com/office/officeart/2005/8/layout/orgChart1"/>
    <dgm:cxn modelId="{77591B89-89C7-4309-9B33-489CB7D9AEDA}" type="presParOf" srcId="{69480C3E-9A5F-40F6-980F-CA2A0BD12F6D}" destId="{0C7E633C-7969-49D5-8D8D-6B4DD12483AA}" srcOrd="1" destOrd="0" presId="urn:microsoft.com/office/officeart/2005/8/layout/orgChart1"/>
    <dgm:cxn modelId="{BE706C64-864E-4150-86A4-2B1FBB1C66EC}" type="presParOf" srcId="{7F65B594-22F7-4B24-8831-7A3894E78C1C}" destId="{522E0A6C-F730-4AF6-A80F-BCFCEE1FE92D}" srcOrd="1" destOrd="0" presId="urn:microsoft.com/office/officeart/2005/8/layout/orgChart1"/>
    <dgm:cxn modelId="{93408FED-B930-4B68-8998-422C487AEF99}" type="presParOf" srcId="{7F65B594-22F7-4B24-8831-7A3894E78C1C}" destId="{2A403C04-24AB-4FDF-AD14-CDA2905B0D2D}" srcOrd="2" destOrd="0" presId="urn:microsoft.com/office/officeart/2005/8/layout/orgChart1"/>
    <dgm:cxn modelId="{2F807802-D1B6-449D-83E1-FA107584A018}" type="presParOf" srcId="{BA7DF16E-12F3-46E2-A5B5-2BFE4C5DE261}" destId="{143EE181-6980-4FFB-BF53-C7BFC3CA88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CDBEEC1-5419-4FB2-88A1-5D57BC4CFB78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920D07A9-CD29-4471-AE9C-5718A7DFC008}" type="parTrans" cxnId="{1226B100-2846-46FA-989B-5CCD64884843}">
      <dgm:prSet/>
      <dgm:spPr/>
      <dgm:t>
        <a:bodyPr/>
        <a:lstStyle/>
        <a:p>
          <a:endParaRPr lang="es-ES" sz="1200"/>
        </a:p>
      </dgm:t>
    </dgm:pt>
    <dgm:pt modelId="{53C7BEA9-AE8A-49A7-840A-B3EB56716DE8}" type="sibTrans" cxnId="{1226B100-2846-46FA-989B-5CCD64884843}">
      <dgm:prSet/>
      <dgm:spPr/>
      <dgm:t>
        <a:bodyPr/>
        <a:lstStyle/>
        <a:p>
          <a:endParaRPr lang="es-ES" sz="1200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dirty="0" smtClean="0"/>
            <a:t>Jefe(a) de Cultura Popular y Eventos Especiales </a:t>
          </a: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Municipal de </a:t>
          </a:r>
          <a:r>
            <a:rPr lang="es-ES" sz="1200" dirty="0" smtClean="0"/>
            <a:t>Arte</a:t>
          </a:r>
          <a:endParaRPr lang="es-ES" sz="1200" dirty="0" smtClean="0"/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49429D-439E-45BE-B4AE-570BB0562DCC}" type="pres">
      <dgm:prSet presAssocID="{0CDBEEC1-5419-4FB2-88A1-5D57BC4CFB78}" presName="hierRoot1" presStyleCnt="0">
        <dgm:presLayoutVars>
          <dgm:hierBranch val="init"/>
        </dgm:presLayoutVars>
      </dgm:prSet>
      <dgm:spPr/>
    </dgm:pt>
    <dgm:pt modelId="{D2A70EE5-CC74-436F-9B70-BF612C471984}" type="pres">
      <dgm:prSet presAssocID="{0CDBEEC1-5419-4FB2-88A1-5D57BC4CFB78}" presName="rootComposite1" presStyleCnt="0"/>
      <dgm:spPr/>
    </dgm:pt>
    <dgm:pt modelId="{58B2101B-297B-481D-8222-2E0FC6F58CF7}" type="pres">
      <dgm:prSet presAssocID="{0CDBEEC1-5419-4FB2-88A1-5D57BC4CFB78}" presName="rootText1" presStyleLbl="node0" presStyleIdx="0" presStyleCnt="1" custScaleY="466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F9566E-CA01-41BC-85AA-9C8E62A3B076}" type="pres">
      <dgm:prSet presAssocID="{0CDBEEC1-5419-4FB2-88A1-5D57BC4CFB7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FC325E-4BFD-4670-80FC-6BAC6DA86B46}" type="pres">
      <dgm:prSet presAssocID="{0CDBEEC1-5419-4FB2-88A1-5D57BC4CFB78}" presName="hierChild2" presStyleCnt="0"/>
      <dgm:spPr/>
    </dgm:pt>
    <dgm:pt modelId="{97A5AC1F-E073-4566-8E9B-90C626B17921}" type="pres">
      <dgm:prSet presAssocID="{C0F1EE7B-9510-423D-AC80-F4BB6D57D8A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4E10111-C83D-44EE-AECB-70A0370AE557}" type="pres">
      <dgm:prSet presAssocID="{BCF1387B-E41D-4B53-88DA-0FC8381287FC}" presName="hierRoot2" presStyleCnt="0">
        <dgm:presLayoutVars>
          <dgm:hierBranch val="init"/>
        </dgm:presLayoutVars>
      </dgm:prSet>
      <dgm:spPr/>
    </dgm:pt>
    <dgm:pt modelId="{33DAE53F-085D-43F1-AFD1-0790A634D75D}" type="pres">
      <dgm:prSet presAssocID="{BCF1387B-E41D-4B53-88DA-0FC8381287FC}" presName="rootComposite" presStyleCnt="0"/>
      <dgm:spPr/>
    </dgm:pt>
    <dgm:pt modelId="{D9C97BF7-629A-426E-9D5B-40C3941E6BD9}" type="pres">
      <dgm:prSet presAssocID="{BCF1387B-E41D-4B53-88DA-0FC8381287FC}" presName="rootText" presStyleLbl="node2" presStyleIdx="0" presStyleCnt="1" custScaleX="106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3CB15F-3640-4B06-9441-1A0EE9787FDA}" type="pres">
      <dgm:prSet presAssocID="{BCF1387B-E41D-4B53-88DA-0FC8381287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04501A8-4234-4396-9246-2451C0AA862A}" type="pres">
      <dgm:prSet presAssocID="{BCF1387B-E41D-4B53-88DA-0FC8381287FC}" presName="hierChild4" presStyleCnt="0"/>
      <dgm:spPr/>
    </dgm:pt>
    <dgm:pt modelId="{782BCB62-EF93-42B4-A7BB-6C2065420D25}" type="pres">
      <dgm:prSet presAssocID="{BCF1387B-E41D-4B53-88DA-0FC8381287FC}" presName="hierChild5" presStyleCnt="0"/>
      <dgm:spPr/>
    </dgm:pt>
    <dgm:pt modelId="{C88370C2-D77B-4561-8F8E-53FA7860AF40}" type="pres">
      <dgm:prSet presAssocID="{3B815997-0579-48C4-B642-26CFF140424C}" presName="Name111" presStyleLbl="parChTrans1D3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2" presStyleIdx="0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2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2" presStyleIdx="1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2" presStyleIdx="2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2" presStyleIdx="3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  <dgm:pt modelId="{5388F305-27B7-40C9-B5AD-05A2BB5468DE}" type="pres">
      <dgm:prSet presAssocID="{0CDBEEC1-5419-4FB2-88A1-5D57BC4CFB78}" presName="hierChild3" presStyleCnt="0"/>
      <dgm:spPr/>
    </dgm:pt>
  </dgm:ptLst>
  <dgm:cxnLst>
    <dgm:cxn modelId="{AF716289-6BE1-48FA-BCCC-AEBBF9FFCE97}" type="presOf" srcId="{4251DDC0-257F-4D06-BABC-9FAFA8862459}" destId="{78F5716E-E00F-4271-8CFC-2A40EF6AD71D}" srcOrd="1" destOrd="0" presId="urn:microsoft.com/office/officeart/2005/8/layout/orgChart1"/>
    <dgm:cxn modelId="{3CD24BC0-C907-40EB-A72A-3FAA59A8DB9F}" type="presOf" srcId="{35B71793-831F-406F-B876-EC74172A347B}" destId="{640D038C-D143-4CF7-B764-5BC8350E3378}" srcOrd="0" destOrd="0" presId="urn:microsoft.com/office/officeart/2005/8/layout/orgChart1"/>
    <dgm:cxn modelId="{E2A4370E-93D4-4F4A-B716-3ABED5C68E5F}" type="presOf" srcId="{BCF1387B-E41D-4B53-88DA-0FC8381287FC}" destId="{D9C97BF7-629A-426E-9D5B-40C3941E6BD9}" srcOrd="0" destOrd="0" presId="urn:microsoft.com/office/officeart/2005/8/layout/orgChart1"/>
    <dgm:cxn modelId="{D1F9DE66-FD44-4917-A0B5-3FF8F6232B99}" srcId="{0CDBEEC1-5419-4FB2-88A1-5D57BC4CFB78}" destId="{BCF1387B-E41D-4B53-88DA-0FC8381287FC}" srcOrd="0" destOrd="0" parTransId="{C0F1EE7B-9510-423D-AC80-F4BB6D57D8AB}" sibTransId="{8C1C969D-9284-41D8-9EBE-9088DD8EDFC4}"/>
    <dgm:cxn modelId="{CB0C1315-162E-489A-A43B-8DD9F40BF46E}" type="presOf" srcId="{D076FFAC-57C0-4AFC-8C1E-42B16348EA0C}" destId="{5BF4DC55-7FDC-4B9B-A604-4223FAAD48EC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B7FA77E-3B2F-4765-8D5A-60E9A4E3EFAC}" type="presOf" srcId="{5E913538-4186-483A-8943-152C96E1160B}" destId="{D9AAECC1-A185-43C2-B8E2-A6E36211ADE1}" srcOrd="0" destOrd="0" presId="urn:microsoft.com/office/officeart/2005/8/layout/orgChart1"/>
    <dgm:cxn modelId="{61414E49-EAB4-416A-83B6-79E0CCE20A3B}" type="presOf" srcId="{3B815997-0579-48C4-B642-26CFF140424C}" destId="{C88370C2-D77B-4561-8F8E-53FA7860AF40}" srcOrd="0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786B76A7-0AEA-41E1-B7B9-0A2E612DC727}" type="presOf" srcId="{96FC9F46-98F8-4FB3-B076-C065D0F8160C}" destId="{AD9D8889-0B8D-4C6D-9FFD-406B44776E6D}" srcOrd="1" destOrd="0" presId="urn:microsoft.com/office/officeart/2005/8/layout/orgChart1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850865E6-0EFF-46F2-9A3F-3B34D7746A74}" type="presOf" srcId="{5E913538-4186-483A-8943-152C96E1160B}" destId="{7DC38653-31E4-4352-AE57-4AF563B7A07C}" srcOrd="1" destOrd="0" presId="urn:microsoft.com/office/officeart/2005/8/layout/orgChart1"/>
    <dgm:cxn modelId="{1226B100-2846-46FA-989B-5CCD64884843}" srcId="{D8EDEEB5-F10E-4909-85F6-D10422661548}" destId="{0CDBEEC1-5419-4FB2-88A1-5D57BC4CFB78}" srcOrd="0" destOrd="0" parTransId="{920D07A9-CD29-4471-AE9C-5718A7DFC008}" sibTransId="{53C7BEA9-AE8A-49A7-840A-B3EB56716DE8}"/>
    <dgm:cxn modelId="{22D8E6A5-1AE5-4A33-8F47-39954B1B037C}" type="presOf" srcId="{4251DDC0-257F-4D06-BABC-9FAFA8862459}" destId="{BABD8DCB-32BF-435D-9D98-42018125754E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48F9942C-EA59-470F-A227-CF903F58E6CF}" type="presOf" srcId="{0CDBEEC1-5419-4FB2-88A1-5D57BC4CFB78}" destId="{1FF9566E-CA01-41BC-85AA-9C8E62A3B076}" srcOrd="1" destOrd="0" presId="urn:microsoft.com/office/officeart/2005/8/layout/orgChart1"/>
    <dgm:cxn modelId="{E52C2178-C1AD-4BDA-ADEA-B817CC1143D7}" type="presOf" srcId="{96FC9F46-98F8-4FB3-B076-C065D0F8160C}" destId="{A225CD73-CAC9-4637-9967-3F7AA7470838}" srcOrd="0" destOrd="0" presId="urn:microsoft.com/office/officeart/2005/8/layout/orgChart1"/>
    <dgm:cxn modelId="{F56DE701-D1A3-44EE-916E-E747AB77D32A}" type="presOf" srcId="{D076FFAC-57C0-4AFC-8C1E-42B16348EA0C}" destId="{C0802821-5D5F-480C-9815-142CED55C7D0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53C8D908-FA7B-4128-98C8-07501A3A5A8D}" type="presOf" srcId="{C0F1EE7B-9510-423D-AC80-F4BB6D57D8AB}" destId="{97A5AC1F-E073-4566-8E9B-90C626B17921}" srcOrd="0" destOrd="0" presId="urn:microsoft.com/office/officeart/2005/8/layout/orgChart1"/>
    <dgm:cxn modelId="{AD4D4873-4FFD-4A5B-ABD7-14656CAA9979}" type="presOf" srcId="{24987534-C89B-47F3-86BF-1BE365F80A1A}" destId="{37964AE0-7628-405D-9CFC-FAFEFDEB9186}" srcOrd="0" destOrd="0" presId="urn:microsoft.com/office/officeart/2005/8/layout/orgChart1"/>
    <dgm:cxn modelId="{CCDAE0E9-2947-4E2B-AE97-47DF480AAC0C}" type="presOf" srcId="{DC5E9F61-EACD-4183-AAB8-21606CB070F1}" destId="{8D96DD25-0A41-4453-B70C-CC234B091AE5}" srcOrd="0" destOrd="0" presId="urn:microsoft.com/office/officeart/2005/8/layout/orgChart1"/>
    <dgm:cxn modelId="{85F8F252-D24D-4DAB-8037-A2F448F54637}" type="presOf" srcId="{0CDBEEC1-5419-4FB2-88A1-5D57BC4CFB78}" destId="{58B2101B-297B-481D-8222-2E0FC6F58CF7}" srcOrd="0" destOrd="0" presId="urn:microsoft.com/office/officeart/2005/8/layout/orgChart1"/>
    <dgm:cxn modelId="{EE2445E3-1085-455B-8E74-C0F47FD1BA72}" type="presOf" srcId="{BCF1387B-E41D-4B53-88DA-0FC8381287FC}" destId="{333CB15F-3640-4B06-9441-1A0EE9787FDA}" srcOrd="1" destOrd="0" presId="urn:microsoft.com/office/officeart/2005/8/layout/orgChart1"/>
    <dgm:cxn modelId="{EF1BC730-BE62-464A-B53A-547415689651}" type="presParOf" srcId="{599DBD9C-2AB0-4283-AF0C-571F56945CBD}" destId="{9A49429D-439E-45BE-B4AE-570BB0562DCC}" srcOrd="0" destOrd="0" presId="urn:microsoft.com/office/officeart/2005/8/layout/orgChart1"/>
    <dgm:cxn modelId="{6421AA57-1C46-4CA6-84CE-B94BC457F28D}" type="presParOf" srcId="{9A49429D-439E-45BE-B4AE-570BB0562DCC}" destId="{D2A70EE5-CC74-436F-9B70-BF612C471984}" srcOrd="0" destOrd="0" presId="urn:microsoft.com/office/officeart/2005/8/layout/orgChart1"/>
    <dgm:cxn modelId="{1F8F1B2C-E75D-4D4E-B0C6-BF1036AE4076}" type="presParOf" srcId="{D2A70EE5-CC74-436F-9B70-BF612C471984}" destId="{58B2101B-297B-481D-8222-2E0FC6F58CF7}" srcOrd="0" destOrd="0" presId="urn:microsoft.com/office/officeart/2005/8/layout/orgChart1"/>
    <dgm:cxn modelId="{71B6CA07-B7EC-45E6-8AC8-DFF513AF9939}" type="presParOf" srcId="{D2A70EE5-CC74-436F-9B70-BF612C471984}" destId="{1FF9566E-CA01-41BC-85AA-9C8E62A3B076}" srcOrd="1" destOrd="0" presId="urn:microsoft.com/office/officeart/2005/8/layout/orgChart1"/>
    <dgm:cxn modelId="{2824C441-A303-4672-9F84-389AB86F01B9}" type="presParOf" srcId="{9A49429D-439E-45BE-B4AE-570BB0562DCC}" destId="{85FC325E-4BFD-4670-80FC-6BAC6DA86B46}" srcOrd="1" destOrd="0" presId="urn:microsoft.com/office/officeart/2005/8/layout/orgChart1"/>
    <dgm:cxn modelId="{CEFD462E-0558-4299-876D-0C44C458D1BF}" type="presParOf" srcId="{85FC325E-4BFD-4670-80FC-6BAC6DA86B46}" destId="{97A5AC1F-E073-4566-8E9B-90C626B17921}" srcOrd="0" destOrd="0" presId="urn:microsoft.com/office/officeart/2005/8/layout/orgChart1"/>
    <dgm:cxn modelId="{4118B425-F39A-409D-A6D7-024B6B743307}" type="presParOf" srcId="{85FC325E-4BFD-4670-80FC-6BAC6DA86B46}" destId="{A4E10111-C83D-44EE-AECB-70A0370AE557}" srcOrd="1" destOrd="0" presId="urn:microsoft.com/office/officeart/2005/8/layout/orgChart1"/>
    <dgm:cxn modelId="{CE0D4218-5FDD-42DD-81DE-02932D705B68}" type="presParOf" srcId="{A4E10111-C83D-44EE-AECB-70A0370AE557}" destId="{33DAE53F-085D-43F1-AFD1-0790A634D75D}" srcOrd="0" destOrd="0" presId="urn:microsoft.com/office/officeart/2005/8/layout/orgChart1"/>
    <dgm:cxn modelId="{F640DB1B-EF8B-4339-8440-47F1C3B14028}" type="presParOf" srcId="{33DAE53F-085D-43F1-AFD1-0790A634D75D}" destId="{D9C97BF7-629A-426E-9D5B-40C3941E6BD9}" srcOrd="0" destOrd="0" presId="urn:microsoft.com/office/officeart/2005/8/layout/orgChart1"/>
    <dgm:cxn modelId="{7B68D103-01AD-4077-B1A6-82ECA0D30443}" type="presParOf" srcId="{33DAE53F-085D-43F1-AFD1-0790A634D75D}" destId="{333CB15F-3640-4B06-9441-1A0EE9787FDA}" srcOrd="1" destOrd="0" presId="urn:microsoft.com/office/officeart/2005/8/layout/orgChart1"/>
    <dgm:cxn modelId="{FE20BBF2-0CA6-4741-BEF2-7CA07F54B8CF}" type="presParOf" srcId="{A4E10111-C83D-44EE-AECB-70A0370AE557}" destId="{404501A8-4234-4396-9246-2451C0AA862A}" srcOrd="1" destOrd="0" presId="urn:microsoft.com/office/officeart/2005/8/layout/orgChart1"/>
    <dgm:cxn modelId="{FF0EAADF-3E77-4236-AEAF-6956160EC7DE}" type="presParOf" srcId="{A4E10111-C83D-44EE-AECB-70A0370AE557}" destId="{782BCB62-EF93-42B4-A7BB-6C2065420D25}" srcOrd="2" destOrd="0" presId="urn:microsoft.com/office/officeart/2005/8/layout/orgChart1"/>
    <dgm:cxn modelId="{37A0B7CF-7999-4B68-9FDB-40D0E6DCACA1}" type="presParOf" srcId="{782BCB62-EF93-42B4-A7BB-6C2065420D25}" destId="{C88370C2-D77B-4561-8F8E-53FA7860AF40}" srcOrd="0" destOrd="0" presId="urn:microsoft.com/office/officeart/2005/8/layout/orgChart1"/>
    <dgm:cxn modelId="{A68E18DC-B2A7-4B6D-9C0B-25BCEB7269E1}" type="presParOf" srcId="{782BCB62-EF93-42B4-A7BB-6C2065420D25}" destId="{70DC133E-A8CD-416D-BAF1-18845D972416}" srcOrd="1" destOrd="0" presId="urn:microsoft.com/office/officeart/2005/8/layout/orgChart1"/>
    <dgm:cxn modelId="{1F2C603F-069F-41BA-8B94-E24188F19585}" type="presParOf" srcId="{70DC133E-A8CD-416D-BAF1-18845D972416}" destId="{8798153E-1A6C-44E5-B20F-E85C40E304DF}" srcOrd="0" destOrd="0" presId="urn:microsoft.com/office/officeart/2005/8/layout/orgChart1"/>
    <dgm:cxn modelId="{6A99898C-744D-423B-8EAA-07F18993BE21}" type="presParOf" srcId="{8798153E-1A6C-44E5-B20F-E85C40E304DF}" destId="{D9AAECC1-A185-43C2-B8E2-A6E36211ADE1}" srcOrd="0" destOrd="0" presId="urn:microsoft.com/office/officeart/2005/8/layout/orgChart1"/>
    <dgm:cxn modelId="{3694E836-428B-4FE7-9999-646068502C41}" type="presParOf" srcId="{8798153E-1A6C-44E5-B20F-E85C40E304DF}" destId="{7DC38653-31E4-4352-AE57-4AF563B7A07C}" srcOrd="1" destOrd="0" presId="urn:microsoft.com/office/officeart/2005/8/layout/orgChart1"/>
    <dgm:cxn modelId="{4B2EA025-2E1F-466A-897B-40F9526D09D0}" type="presParOf" srcId="{70DC133E-A8CD-416D-BAF1-18845D972416}" destId="{B3CA1DAF-2BC4-47B0-AA7E-714017E75B8D}" srcOrd="1" destOrd="0" presId="urn:microsoft.com/office/officeart/2005/8/layout/orgChart1"/>
    <dgm:cxn modelId="{2F04D15B-E382-4494-AED8-D0E576DBE4FD}" type="presParOf" srcId="{70DC133E-A8CD-416D-BAF1-18845D972416}" destId="{06C652FA-BA57-4CFF-B97C-5A3F818C02BC}" srcOrd="2" destOrd="0" presId="urn:microsoft.com/office/officeart/2005/8/layout/orgChart1"/>
    <dgm:cxn modelId="{26EC34EC-782B-4742-B3A3-3292890CF227}" type="presParOf" srcId="{782BCB62-EF93-42B4-A7BB-6C2065420D25}" destId="{640D038C-D143-4CF7-B764-5BC8350E3378}" srcOrd="2" destOrd="0" presId="urn:microsoft.com/office/officeart/2005/8/layout/orgChart1"/>
    <dgm:cxn modelId="{25F90C7A-5A4E-4BEC-AF48-CD32CC98E069}" type="presParOf" srcId="{782BCB62-EF93-42B4-A7BB-6C2065420D25}" destId="{725379B1-ABF3-4B10-B778-8D8A7FABFAFB}" srcOrd="3" destOrd="0" presId="urn:microsoft.com/office/officeart/2005/8/layout/orgChart1"/>
    <dgm:cxn modelId="{945D193B-109E-4304-B5E7-856F39CACC0D}" type="presParOf" srcId="{725379B1-ABF3-4B10-B778-8D8A7FABFAFB}" destId="{CC759892-E546-499A-8C96-334FCEC0B250}" srcOrd="0" destOrd="0" presId="urn:microsoft.com/office/officeart/2005/8/layout/orgChart1"/>
    <dgm:cxn modelId="{1BA16940-DB96-4A47-906B-D4F9A99B611B}" type="presParOf" srcId="{CC759892-E546-499A-8C96-334FCEC0B250}" destId="{BABD8DCB-32BF-435D-9D98-42018125754E}" srcOrd="0" destOrd="0" presId="urn:microsoft.com/office/officeart/2005/8/layout/orgChart1"/>
    <dgm:cxn modelId="{3751D29B-C7ED-4304-81B1-99181244B6BF}" type="presParOf" srcId="{CC759892-E546-499A-8C96-334FCEC0B250}" destId="{78F5716E-E00F-4271-8CFC-2A40EF6AD71D}" srcOrd="1" destOrd="0" presId="urn:microsoft.com/office/officeart/2005/8/layout/orgChart1"/>
    <dgm:cxn modelId="{7DECBC61-AC8C-4635-B3E8-659D0DC69CD3}" type="presParOf" srcId="{725379B1-ABF3-4B10-B778-8D8A7FABFAFB}" destId="{F71A1F87-EAA9-4573-B4AD-D1E8C8C72B81}" srcOrd="1" destOrd="0" presId="urn:microsoft.com/office/officeart/2005/8/layout/orgChart1"/>
    <dgm:cxn modelId="{7B04B205-1560-48A6-BD8E-DA5219808B31}" type="presParOf" srcId="{725379B1-ABF3-4B10-B778-8D8A7FABFAFB}" destId="{3F9ED038-EA38-4D85-A9E3-9897F427D2D6}" srcOrd="2" destOrd="0" presId="urn:microsoft.com/office/officeart/2005/8/layout/orgChart1"/>
    <dgm:cxn modelId="{9289B5C4-9BAD-42CD-AC12-E0D8166625F5}" type="presParOf" srcId="{782BCB62-EF93-42B4-A7BB-6C2065420D25}" destId="{8D96DD25-0A41-4453-B70C-CC234B091AE5}" srcOrd="4" destOrd="0" presId="urn:microsoft.com/office/officeart/2005/8/layout/orgChart1"/>
    <dgm:cxn modelId="{9E4CAF40-AE00-4A4A-9499-849FB5C1DFAA}" type="presParOf" srcId="{782BCB62-EF93-42B4-A7BB-6C2065420D25}" destId="{C2A4523B-92F7-4613-A7DF-01062634B4B6}" srcOrd="5" destOrd="0" presId="urn:microsoft.com/office/officeart/2005/8/layout/orgChart1"/>
    <dgm:cxn modelId="{A63F944C-6DC1-4090-97A5-B13C86A96BB7}" type="presParOf" srcId="{C2A4523B-92F7-4613-A7DF-01062634B4B6}" destId="{9CD2E797-087D-4AB0-9958-1CE6D0C62219}" srcOrd="0" destOrd="0" presId="urn:microsoft.com/office/officeart/2005/8/layout/orgChart1"/>
    <dgm:cxn modelId="{41FEFC17-D259-49F2-83AF-77020E7F39F5}" type="presParOf" srcId="{9CD2E797-087D-4AB0-9958-1CE6D0C62219}" destId="{A225CD73-CAC9-4637-9967-3F7AA7470838}" srcOrd="0" destOrd="0" presId="urn:microsoft.com/office/officeart/2005/8/layout/orgChart1"/>
    <dgm:cxn modelId="{652830AA-CA30-42CF-9CCF-6B06C5CF0B89}" type="presParOf" srcId="{9CD2E797-087D-4AB0-9958-1CE6D0C62219}" destId="{AD9D8889-0B8D-4C6D-9FFD-406B44776E6D}" srcOrd="1" destOrd="0" presId="urn:microsoft.com/office/officeart/2005/8/layout/orgChart1"/>
    <dgm:cxn modelId="{802A8A85-DD7D-434C-BDD1-7DD338AC956C}" type="presParOf" srcId="{C2A4523B-92F7-4613-A7DF-01062634B4B6}" destId="{79713534-6AAF-4597-8AB2-98C952C142E7}" srcOrd="1" destOrd="0" presId="urn:microsoft.com/office/officeart/2005/8/layout/orgChart1"/>
    <dgm:cxn modelId="{AFAA0E3E-61CD-4D71-AD6A-68E0AD6502A6}" type="presParOf" srcId="{C2A4523B-92F7-4613-A7DF-01062634B4B6}" destId="{0E47D292-5A30-45EA-BB8B-B344E5BBEEA7}" srcOrd="2" destOrd="0" presId="urn:microsoft.com/office/officeart/2005/8/layout/orgChart1"/>
    <dgm:cxn modelId="{83724FCC-51DD-4CCC-8CB6-908C667B720B}" type="presParOf" srcId="{782BCB62-EF93-42B4-A7BB-6C2065420D25}" destId="{37964AE0-7628-405D-9CFC-FAFEFDEB9186}" srcOrd="6" destOrd="0" presId="urn:microsoft.com/office/officeart/2005/8/layout/orgChart1"/>
    <dgm:cxn modelId="{F9956E73-A2C8-4130-AC1A-19F666EBE90B}" type="presParOf" srcId="{782BCB62-EF93-42B4-A7BB-6C2065420D25}" destId="{805B2361-6410-4884-A71F-D882F2E71556}" srcOrd="7" destOrd="0" presId="urn:microsoft.com/office/officeart/2005/8/layout/orgChart1"/>
    <dgm:cxn modelId="{4E07244A-28BD-4B83-84A4-4A361AAF0F16}" type="presParOf" srcId="{805B2361-6410-4884-A71F-D882F2E71556}" destId="{61FB8D82-F632-4C13-83D3-8D344A59E73B}" srcOrd="0" destOrd="0" presId="urn:microsoft.com/office/officeart/2005/8/layout/orgChart1"/>
    <dgm:cxn modelId="{26617BC9-B56A-4EEF-9EA9-8C8074C7FBB2}" type="presParOf" srcId="{61FB8D82-F632-4C13-83D3-8D344A59E73B}" destId="{5BF4DC55-7FDC-4B9B-A604-4223FAAD48EC}" srcOrd="0" destOrd="0" presId="urn:microsoft.com/office/officeart/2005/8/layout/orgChart1"/>
    <dgm:cxn modelId="{F1E24F54-0DA8-4FC3-8382-54E4AC78D7FE}" type="presParOf" srcId="{61FB8D82-F632-4C13-83D3-8D344A59E73B}" destId="{C0802821-5D5F-480C-9815-142CED55C7D0}" srcOrd="1" destOrd="0" presId="urn:microsoft.com/office/officeart/2005/8/layout/orgChart1"/>
    <dgm:cxn modelId="{85A696C3-2DC8-4AAC-A2AF-9F935D61517F}" type="presParOf" srcId="{805B2361-6410-4884-A71F-D882F2E71556}" destId="{3BFBAFCC-70EC-4B54-B3C1-9C374B6F0301}" srcOrd="1" destOrd="0" presId="urn:microsoft.com/office/officeart/2005/8/layout/orgChart1"/>
    <dgm:cxn modelId="{D20529F3-51EE-4E68-B809-AADD2090EC8E}" type="presParOf" srcId="{805B2361-6410-4884-A71F-D882F2E71556}" destId="{11FC71E2-9530-4136-A526-DFA8D3855BA3}" srcOrd="2" destOrd="0" presId="urn:microsoft.com/office/officeart/2005/8/layout/orgChart1"/>
    <dgm:cxn modelId="{418C8215-F3E4-405E-B30F-3A77AFCA4E87}" type="presParOf" srcId="{9A49429D-439E-45BE-B4AE-570BB0562DCC}" destId="{5388F305-27B7-40C9-B5AD-05A2BB5468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</a:t>
          </a:r>
          <a:r>
            <a:rPr lang="es-ES" sz="1200" dirty="0" smtClean="0"/>
            <a:t>Orquesta</a:t>
          </a:r>
          <a:endParaRPr lang="es-ES" sz="1200" dirty="0" smtClean="0"/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Y="42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8773" custScaleY="172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Social</a:t>
          </a:r>
        </a:p>
        <a:p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/>
            <a:t>Director(a) de Cultura Física y </a:t>
          </a:r>
          <a:r>
            <a:rPr lang="es-ES" sz="1200" dirty="0" smtClean="0"/>
            <a:t>Deporte</a:t>
          </a:r>
          <a:endParaRPr lang="es-ES" sz="1200" dirty="0" smtClean="0"/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/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/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/>
        </a:p>
      </dgm:t>
    </dgm:pt>
    <dgm:pt modelId="{5BCC82FE-DF55-47F3-89B3-D11D296F9D13}">
      <dgm:prSet phldrT="[Texto]" custT="1"/>
      <dgm:spPr/>
      <dgm:t>
        <a:bodyPr/>
        <a:lstStyle/>
        <a:p>
          <a:r>
            <a:rPr lang="es-ES" sz="1200" dirty="0" smtClean="0"/>
            <a:t>Coordinador(a) de Clubes </a:t>
          </a:r>
        </a:p>
      </dgm:t>
    </dgm:pt>
    <dgm:pt modelId="{FA228FFA-A513-4960-A54A-714665C06096}" type="parTrans" cxnId="{EF27B7B6-D835-4C75-B767-37230EDEC32A}">
      <dgm:prSet/>
      <dgm:spPr/>
      <dgm:t>
        <a:bodyPr/>
        <a:lstStyle/>
        <a:p>
          <a:endParaRPr lang="es-ES" sz="1200"/>
        </a:p>
      </dgm:t>
    </dgm:pt>
    <dgm:pt modelId="{9579E88A-6688-45E3-9185-DEDD3EA97A97}" type="sibTrans" cxnId="{EF27B7B6-D835-4C75-B767-37230EDEC32A}">
      <dgm:prSet/>
      <dgm:spPr/>
      <dgm:t>
        <a:bodyPr/>
        <a:lstStyle/>
        <a:p>
          <a:endParaRPr lang="es-ES" sz="1200"/>
        </a:p>
      </dgm:t>
    </dgm:pt>
    <dgm:pt modelId="{F9C3854A-C10C-4F6E-9485-CA4D78EC7AE4}">
      <dgm:prSet phldrT="[Texto]" custT="1"/>
      <dgm:spPr/>
      <dgm:t>
        <a:bodyPr/>
        <a:lstStyle/>
        <a:p>
          <a:r>
            <a:rPr lang="es-ES" sz="1200" dirty="0" smtClean="0"/>
            <a:t>Coordinador(a) de Desarrollo </a:t>
          </a:r>
          <a:r>
            <a:rPr lang="es-ES" sz="1200" dirty="0" smtClean="0"/>
            <a:t>Deportivo</a:t>
          </a:r>
          <a:endParaRPr lang="es-ES" sz="1200" dirty="0"/>
        </a:p>
      </dgm:t>
    </dgm:pt>
    <dgm:pt modelId="{E0DA9469-98BC-4BF3-B630-7EB869F686EB}" type="parTrans" cxnId="{15FBDE9A-8209-4121-88C8-21E4E2819465}">
      <dgm:prSet/>
      <dgm:spPr/>
      <dgm:t>
        <a:bodyPr/>
        <a:lstStyle/>
        <a:p>
          <a:endParaRPr lang="es-ES" sz="1200"/>
        </a:p>
      </dgm:t>
    </dgm:pt>
    <dgm:pt modelId="{1C5BBE4E-6868-413A-BBED-0B8B23CC488F}" type="sibTrans" cxnId="{15FBDE9A-8209-4121-88C8-21E4E2819465}">
      <dgm:prSet/>
      <dgm:spPr/>
      <dgm:t>
        <a:bodyPr/>
        <a:lstStyle/>
        <a:p>
          <a:endParaRPr lang="es-ES" sz="1200"/>
        </a:p>
      </dgm:t>
    </dgm:pt>
    <dgm:pt modelId="{A6A9FA81-F0E4-4C02-BFB2-7A0906B4C8FC}">
      <dgm:prSet phldrT="[Texto]" custT="1"/>
      <dgm:spPr/>
      <dgm:t>
        <a:bodyPr/>
        <a:lstStyle/>
        <a:p>
          <a:r>
            <a:rPr lang="es-ES" sz="1200" dirty="0" smtClean="0"/>
            <a:t>Coordinador(a) de Planeación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/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/>
        </a:p>
      </dgm:t>
    </dgm:pt>
    <dgm:pt modelId="{B83A69D2-051D-48F7-ABB4-707019DC81C8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/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/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/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/>
        </a:p>
      </dgm:t>
    </dgm:pt>
    <dgm:pt modelId="{8C0518FF-2823-45C5-BF3B-4F11A7FD6516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Clubes</a:t>
          </a:r>
          <a:endParaRPr lang="es-ES" sz="1200" dirty="0" smtClean="0"/>
        </a:p>
      </dgm:t>
    </dgm:pt>
    <dgm:pt modelId="{75047D99-87F0-4C08-84B6-25CCB9100F2C}" type="parTrans" cxnId="{2CE636BA-98FE-4953-B9FA-B1746E243A2D}">
      <dgm:prSet/>
      <dgm:spPr/>
      <dgm:t>
        <a:bodyPr/>
        <a:lstStyle/>
        <a:p>
          <a:endParaRPr lang="es-ES" sz="1200"/>
        </a:p>
      </dgm:t>
    </dgm:pt>
    <dgm:pt modelId="{1113C6F8-94BA-4D68-AEDF-0BBE785D35FE}" type="sibTrans" cxnId="{2CE636BA-98FE-4953-B9FA-B1746E243A2D}">
      <dgm:prSet/>
      <dgm:spPr/>
      <dgm:t>
        <a:bodyPr/>
        <a:lstStyle/>
        <a:p>
          <a:endParaRPr lang="es-ES" sz="1200"/>
        </a:p>
      </dgm:t>
    </dgm:pt>
    <dgm:pt modelId="{C71108B0-2CC2-41B0-A580-0904D9E89AEC}" type="asst">
      <dgm:prSet custT="1"/>
      <dgm:spPr/>
      <dgm:t>
        <a:bodyPr/>
        <a:lstStyle/>
        <a:p>
          <a:r>
            <a:rPr lang="es-ES" sz="1200" dirty="0" smtClean="0"/>
            <a:t>Jefe(a) de Deporte Ciudadano </a:t>
          </a: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/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/>
        </a:p>
      </dgm:t>
    </dgm:pt>
    <dgm:pt modelId="{84239822-C516-48E0-B7F2-542AED66724C}" type="asst">
      <dgm:prSet custT="1"/>
      <dgm:spPr/>
      <dgm:t>
        <a:bodyPr/>
        <a:lstStyle/>
        <a:p>
          <a:r>
            <a:rPr lang="es-ES" sz="1200" dirty="0" smtClean="0"/>
            <a:t>Coordinador(a) Técnico 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/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/>
        </a:p>
      </dgm:t>
    </dgm:pt>
    <dgm:pt modelId="{840913C4-B86C-4747-9A5D-F780045CE7BD}">
      <dgm:prSet custT="1"/>
      <dgm:spPr/>
      <dgm:t>
        <a:bodyPr/>
        <a:lstStyle/>
        <a:p>
          <a:r>
            <a:rPr lang="es-ES" sz="1200" dirty="0" smtClean="0"/>
            <a:t>Jefe(a) de Área </a:t>
          </a:r>
          <a:r>
            <a:rPr lang="es-ES" sz="1200" dirty="0" smtClean="0"/>
            <a:t>Acuática</a:t>
          </a:r>
          <a:endParaRPr lang="es-ES" sz="1200" dirty="0" smtClean="0"/>
        </a:p>
      </dgm:t>
    </dgm:pt>
    <dgm:pt modelId="{970D2132-2BBF-4D8F-86A1-AE1288BDD464}" type="parTrans" cxnId="{2B5F6784-8BA2-41AD-BFB6-9F74F633ACD7}">
      <dgm:prSet/>
      <dgm:spPr/>
      <dgm:t>
        <a:bodyPr/>
        <a:lstStyle/>
        <a:p>
          <a:endParaRPr lang="es-ES" sz="1200"/>
        </a:p>
      </dgm:t>
    </dgm:pt>
    <dgm:pt modelId="{E3A2ADB9-3950-4A45-9645-5FF94873458F}" type="sibTrans" cxnId="{2B5F6784-8BA2-41AD-BFB6-9F74F633ACD7}">
      <dgm:prSet/>
      <dgm:spPr/>
      <dgm:t>
        <a:bodyPr/>
        <a:lstStyle/>
        <a:p>
          <a:endParaRPr lang="es-ES" sz="1200"/>
        </a:p>
      </dgm:t>
    </dgm:pt>
    <dgm:pt modelId="{556D7CAC-37E4-4FAA-AB4D-5AF604385519}" type="asst">
      <dgm:prSet custT="1"/>
      <dgm:spPr/>
      <dgm:t>
        <a:bodyPr/>
        <a:lstStyle/>
        <a:p>
          <a:r>
            <a:rPr lang="es-ES" sz="1200" dirty="0" smtClean="0"/>
            <a:t>Encargado(a) de la Jefatura de Ligas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/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/>
        </a:p>
      </dgm:t>
    </dgm:pt>
    <dgm:pt modelId="{8C3AF6B3-44F6-4843-9C95-084AAC0F609D}" type="asst">
      <dgm:prSet custT="1"/>
      <dgm:spPr/>
      <dgm:t>
        <a:bodyPr/>
        <a:lstStyle/>
        <a:p>
          <a:r>
            <a:rPr lang="es-ES" sz="1200" dirty="0" smtClean="0"/>
            <a:t>Jefe(a) de Deporte Selectivo </a:t>
          </a: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/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/>
        </a:p>
      </dgm:t>
    </dgm:pt>
    <dgm:pt modelId="{60892050-430B-49CA-AFF8-1D5AFA652C48}">
      <dgm:prSet custT="1"/>
      <dgm:spPr/>
      <dgm:t>
        <a:bodyPr/>
        <a:lstStyle/>
        <a:p>
          <a:r>
            <a:rPr lang="es-ES" sz="1200" dirty="0" smtClean="0"/>
            <a:t>Jefe(a) de 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/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/>
        </a:p>
      </dgm:t>
    </dgm:pt>
    <dgm:pt modelId="{54E4344A-55E7-4FB8-A240-8A0153914B0E}">
      <dgm:prSet custT="1"/>
      <dgm:spPr/>
      <dgm:t>
        <a:bodyPr/>
        <a:lstStyle/>
        <a:p>
          <a:r>
            <a:rPr lang="es-ES" sz="1200" dirty="0" smtClean="0"/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/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/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/>
            <a:t>Jefe(a) Infraestructura y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/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/>
        </a:p>
      </dgm:t>
    </dgm:pt>
    <dgm:pt modelId="{1A753013-DD50-49A0-9216-2655E4CFFF12}" type="asst">
      <dgm:prSet custT="1"/>
      <dgm:spPr/>
      <dgm:t>
        <a:bodyPr/>
        <a:lstStyle/>
        <a:p>
          <a:r>
            <a:rPr lang="es-ES" sz="1200" dirty="0" smtClean="0"/>
            <a:t>Coordinador(a)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/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/>
        </a:p>
      </dgm:t>
    </dgm:pt>
    <dgm:pt modelId="{4F4AC356-2695-4EC3-8EA0-6ADF143AEDA2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EF8AC3E5-CA1B-49D2-885B-02A47B42AE92}" type="parTrans" cxnId="{9476E392-8A26-4A59-A9A0-780A983E5AC1}">
      <dgm:prSet/>
      <dgm:spPr/>
      <dgm:t>
        <a:bodyPr/>
        <a:lstStyle/>
        <a:p>
          <a:endParaRPr lang="es-ES"/>
        </a:p>
      </dgm:t>
    </dgm:pt>
    <dgm:pt modelId="{3795F61A-E788-4563-B3B1-8BB183EC5154}" type="sibTrans" cxnId="{9476E392-8A26-4A59-A9A0-780A983E5A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42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D73A5D62-70B1-413A-B762-3D063B697B23}" type="pres">
      <dgm:prSet presAssocID="{FA228FFA-A513-4960-A54A-714665C0609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C519B4DA-4EC6-414B-ABC8-4BAFA293CC5F}" type="pres">
      <dgm:prSet presAssocID="{5BCC82FE-DF55-47F3-89B3-D11D296F9D13}" presName="hierRoot2" presStyleCnt="0">
        <dgm:presLayoutVars>
          <dgm:hierBranch/>
        </dgm:presLayoutVars>
      </dgm:prSet>
      <dgm:spPr/>
    </dgm:pt>
    <dgm:pt modelId="{224C8951-A0C4-4C91-B3BA-94684A42490E}" type="pres">
      <dgm:prSet presAssocID="{5BCC82FE-DF55-47F3-89B3-D11D296F9D13}" presName="rootComposite" presStyleCnt="0"/>
      <dgm:spPr/>
    </dgm:pt>
    <dgm:pt modelId="{3F0098DB-FB8E-4223-B9FF-34BD047A2748}" type="pres">
      <dgm:prSet presAssocID="{5BCC82FE-DF55-47F3-89B3-D11D296F9D13}" presName="rootText" presStyleLbl="node2" presStyleIdx="0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E03A45-A6C0-4C5E-818C-B21F159E6C70}" type="pres">
      <dgm:prSet presAssocID="{5BCC82FE-DF55-47F3-89B3-D11D296F9D13}" presName="rootConnector" presStyleLbl="node2" presStyleIdx="0" presStyleCnt="4"/>
      <dgm:spPr/>
      <dgm:t>
        <a:bodyPr/>
        <a:lstStyle/>
        <a:p>
          <a:endParaRPr lang="es-ES"/>
        </a:p>
      </dgm:t>
    </dgm:pt>
    <dgm:pt modelId="{5C7247EC-642D-4D0A-8AA5-428B40E3CE77}" type="pres">
      <dgm:prSet presAssocID="{5BCC82FE-DF55-47F3-89B3-D11D296F9D13}" presName="hierChild4" presStyleCnt="0"/>
      <dgm:spPr/>
    </dgm:pt>
    <dgm:pt modelId="{9972FA07-E850-4BC3-A91B-BC023329955E}" type="pres">
      <dgm:prSet presAssocID="{75047D99-87F0-4C08-84B6-25CCB9100F2C}" presName="Name35" presStyleLbl="parChTrans1D3" presStyleIdx="0" presStyleCnt="8"/>
      <dgm:spPr/>
      <dgm:t>
        <a:bodyPr/>
        <a:lstStyle/>
        <a:p>
          <a:endParaRPr lang="es-ES"/>
        </a:p>
      </dgm:t>
    </dgm:pt>
    <dgm:pt modelId="{928392A5-BF74-4BC4-A486-13AB07E6102F}" type="pres">
      <dgm:prSet presAssocID="{8C0518FF-2823-45C5-BF3B-4F11A7FD6516}" presName="hierRoot2" presStyleCnt="0">
        <dgm:presLayoutVars>
          <dgm:hierBranch val="init"/>
        </dgm:presLayoutVars>
      </dgm:prSet>
      <dgm:spPr/>
    </dgm:pt>
    <dgm:pt modelId="{8102186B-BB9C-4443-94EB-27AFFDC9CE34}" type="pres">
      <dgm:prSet presAssocID="{8C0518FF-2823-45C5-BF3B-4F11A7FD6516}" presName="rootComposite" presStyleCnt="0"/>
      <dgm:spPr/>
    </dgm:pt>
    <dgm:pt modelId="{FA9EE723-649B-43D3-BEF6-92991FBD8092}" type="pres">
      <dgm:prSet presAssocID="{8C0518FF-2823-45C5-BF3B-4F11A7FD651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CFCDAE-225E-4312-94F8-7875BA46F081}" type="pres">
      <dgm:prSet presAssocID="{8C0518FF-2823-45C5-BF3B-4F11A7FD65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DD0DB220-DE84-4474-903F-FAC4EFD17E7A}" type="pres">
      <dgm:prSet presAssocID="{8C0518FF-2823-45C5-BF3B-4F11A7FD6516}" presName="hierChild4" presStyleCnt="0"/>
      <dgm:spPr/>
    </dgm:pt>
    <dgm:pt modelId="{19D57454-42B0-4C3C-A278-F79BD882FB68}" type="pres">
      <dgm:prSet presAssocID="{8C0518FF-2823-45C5-BF3B-4F11A7FD6516}" presName="hierChild5" presStyleCnt="0"/>
      <dgm:spPr/>
    </dgm:pt>
    <dgm:pt modelId="{2D617A51-58C7-4D0F-8F30-56F56B9CFD2F}" type="pres">
      <dgm:prSet presAssocID="{5BCC82FE-DF55-47F3-89B3-D11D296F9D13}" presName="hierChild5" presStyleCnt="0"/>
      <dgm:spPr/>
    </dgm:pt>
    <dgm:pt modelId="{F5B60803-8A1B-43E9-956C-964CFAFC6B7B}" type="pres">
      <dgm:prSet presAssocID="{E0DA9469-98BC-4BF3-B630-7EB869F686EB}" presName="Name37" presStyleLbl="parChTrans1D2" presStyleIdx="1" presStyleCnt="8"/>
      <dgm:spPr/>
      <dgm:t>
        <a:bodyPr/>
        <a:lstStyle/>
        <a:p>
          <a:endParaRPr lang="es-ES"/>
        </a:p>
      </dgm:t>
    </dgm:pt>
    <dgm:pt modelId="{15E093A9-D10E-439C-BCBF-14B170D29987}" type="pres">
      <dgm:prSet presAssocID="{F9C3854A-C10C-4F6E-9485-CA4D78EC7AE4}" presName="hierRoot2" presStyleCnt="0">
        <dgm:presLayoutVars>
          <dgm:hierBranch val="init"/>
        </dgm:presLayoutVars>
      </dgm:prSet>
      <dgm:spPr/>
    </dgm:pt>
    <dgm:pt modelId="{0AD4EDF9-4324-437C-9401-2D2007BD0CEE}" type="pres">
      <dgm:prSet presAssocID="{F9C3854A-C10C-4F6E-9485-CA4D78EC7AE4}" presName="rootComposite" presStyleCnt="0"/>
      <dgm:spPr/>
    </dgm:pt>
    <dgm:pt modelId="{C7C98885-4344-45B5-96EB-4B086F4CDE53}" type="pres">
      <dgm:prSet presAssocID="{F9C3854A-C10C-4F6E-9485-CA4D78EC7AE4}" presName="rootText" presStyleLbl="node2" presStyleIdx="1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C5B9D-8794-480F-B6BA-58F6D998F9D3}" type="pres">
      <dgm:prSet presAssocID="{F9C3854A-C10C-4F6E-9485-CA4D78EC7AE4}" presName="rootConnector" presStyleLbl="node2" presStyleIdx="1" presStyleCnt="4"/>
      <dgm:spPr/>
      <dgm:t>
        <a:bodyPr/>
        <a:lstStyle/>
        <a:p>
          <a:endParaRPr lang="es-ES"/>
        </a:p>
      </dgm:t>
    </dgm:pt>
    <dgm:pt modelId="{7ED73C7A-76FE-464C-9E62-CF7B600D7CAE}" type="pres">
      <dgm:prSet presAssocID="{F9C3854A-C10C-4F6E-9485-CA4D78EC7AE4}" presName="hierChild4" presStyleCnt="0"/>
      <dgm:spPr/>
    </dgm:pt>
    <dgm:pt modelId="{DB57CF9B-315A-46BA-B4A5-44E85413248D}" type="pres">
      <dgm:prSet presAssocID="{F9C3854A-C10C-4F6E-9485-CA4D78EC7AE4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4" custScaleX="112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2E3DACBF-630A-4759-9DFD-7F1CF84D201F}" type="pres">
      <dgm:prSet presAssocID="{970D2132-2BBF-4D8F-86A1-AE1288BDD46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5D0A17D-06C0-4A53-8702-690DFEBF6292}" type="pres">
      <dgm:prSet presAssocID="{840913C4-B86C-4747-9A5D-F780045CE7BD}" presName="hierRoot2" presStyleCnt="0">
        <dgm:presLayoutVars>
          <dgm:hierBranch val="init"/>
        </dgm:presLayoutVars>
      </dgm:prSet>
      <dgm:spPr/>
    </dgm:pt>
    <dgm:pt modelId="{D888CFAA-0C0B-4C95-8B33-B1C4DB8B0F1B}" type="pres">
      <dgm:prSet presAssocID="{840913C4-B86C-4747-9A5D-F780045CE7BD}" presName="rootComposite" presStyleCnt="0"/>
      <dgm:spPr/>
    </dgm:pt>
    <dgm:pt modelId="{641570B9-552B-4F3A-9BF6-B401C993BE58}" type="pres">
      <dgm:prSet presAssocID="{840913C4-B86C-4747-9A5D-F780045CE7BD}" presName="rootText" presStyleLbl="node4" presStyleIdx="0" presStyleCnt="1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37B20-553B-4520-96CA-EF9707CA0B2D}" type="pres">
      <dgm:prSet presAssocID="{840913C4-B86C-4747-9A5D-F780045CE7BD}" presName="rootConnector" presStyleLbl="node4" presStyleIdx="0" presStyleCnt="1"/>
      <dgm:spPr/>
      <dgm:t>
        <a:bodyPr/>
        <a:lstStyle/>
        <a:p>
          <a:endParaRPr lang="es-ES"/>
        </a:p>
      </dgm:t>
    </dgm:pt>
    <dgm:pt modelId="{72D1DE14-CD48-4832-BE70-FE64209C3F5C}" type="pres">
      <dgm:prSet presAssocID="{840913C4-B86C-4747-9A5D-F780045CE7BD}" presName="hierChild4" presStyleCnt="0"/>
      <dgm:spPr/>
    </dgm:pt>
    <dgm:pt modelId="{7740B554-A0C2-43AA-B132-3A706F5572CC}" type="pres">
      <dgm:prSet presAssocID="{840913C4-B86C-4747-9A5D-F780045CE7BD}" presName="hierChild5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4" custScaleX="107449" custScaleY="105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4" custScaleX="122247" custScaleY="104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2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2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3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init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3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3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329C3F-F7D5-45AB-A52F-8172310BCB45}" type="pres">
      <dgm:prSet presAssocID="{8A7972C1-ED4B-41C1-99F9-1DE7B1FC8A0A}" presName="Name37" presStyleLbl="parChTrans1D3" presStyleIdx="5" presStyleCnt="8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4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E7D33B2F-7882-4054-9962-4BE2C886AA55}" type="pres">
      <dgm:prSet presAssocID="{3C4AE67D-0982-45DB-B5E8-7760429E7FAD}" presName="Name37" presStyleLbl="parChTrans1D3" presStyleIdx="6" presStyleCnt="8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4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BD8FFDFE-D7BE-41B2-B719-002617D94D26}" type="pres">
      <dgm:prSet presAssocID="{9BA4DCD8-45EC-4A5F-8C6C-C3C4AC48BDF0}" presName="Name37" presStyleLbl="parChTrans1D3" presStyleIdx="7" presStyleCnt="8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4" custScaleX="125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4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B6B8D5D9-5BA6-4704-8EE7-21F2A77A2298}" type="pres">
      <dgm:prSet presAssocID="{EF8AC3E5-CA1B-49D2-885B-02A47B42AE9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432B094-EE2D-42D6-A268-14C2CD39CE07}" type="pres">
      <dgm:prSet presAssocID="{4F4AC356-2695-4EC3-8EA0-6ADF143AEDA2}" presName="hierRoot3" presStyleCnt="0">
        <dgm:presLayoutVars>
          <dgm:hierBranch val="init"/>
        </dgm:presLayoutVars>
      </dgm:prSet>
      <dgm:spPr/>
    </dgm:pt>
    <dgm:pt modelId="{6AE3E39F-B1E9-4C4C-9951-5183A970BC1D}" type="pres">
      <dgm:prSet presAssocID="{4F4AC356-2695-4EC3-8EA0-6ADF143AEDA2}" presName="rootComposite3" presStyleCnt="0"/>
      <dgm:spPr/>
    </dgm:pt>
    <dgm:pt modelId="{52C1C1F7-C36F-4673-A8ED-30CD54483C03}" type="pres">
      <dgm:prSet presAssocID="{4F4AC356-2695-4EC3-8EA0-6ADF143AEDA2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8C8-3B0A-4342-B38F-7786BFACC805}" type="pres">
      <dgm:prSet presAssocID="{4F4AC356-2695-4EC3-8EA0-6ADF143AEDA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BFDD984-C35D-44E3-85C4-F092B4280500}" type="pres">
      <dgm:prSet presAssocID="{4F4AC356-2695-4EC3-8EA0-6ADF143AEDA2}" presName="hierChild6" presStyleCnt="0"/>
      <dgm:spPr/>
    </dgm:pt>
    <dgm:pt modelId="{F210D644-C8BC-4653-B035-C2097D706A09}" type="pres">
      <dgm:prSet presAssocID="{4F4AC356-2695-4EC3-8EA0-6ADF143AEDA2}" presName="hierChild7" presStyleCnt="0"/>
      <dgm:spPr/>
    </dgm:pt>
  </dgm:ptLst>
  <dgm:cxnLst>
    <dgm:cxn modelId="{29222E3A-DDE5-449F-98EC-0B1778867DB1}" type="presOf" srcId="{970D2132-2BBF-4D8F-86A1-AE1288BDD464}" destId="{2E3DACBF-630A-4759-9DFD-7F1CF84D201F}" srcOrd="0" destOrd="0" presId="urn:microsoft.com/office/officeart/2005/8/layout/orgChart1"/>
    <dgm:cxn modelId="{3276BBEB-9038-4D8F-BF61-CCF1357C6E2D}" type="presOf" srcId="{C71108B0-2CC2-41B0-A580-0904D9E89AEC}" destId="{669863B5-3AF6-4975-95A8-E6700720E8B5}" srcOrd="1" destOrd="0" presId="urn:microsoft.com/office/officeart/2005/8/layout/orgChart1"/>
    <dgm:cxn modelId="{19ED93E3-1273-4C87-85F1-07897EE32212}" type="presOf" srcId="{FA228FFA-A513-4960-A54A-714665C06096}" destId="{D73A5D62-70B1-413A-B762-3D063B697B23}" srcOrd="0" destOrd="0" presId="urn:microsoft.com/office/officeart/2005/8/layout/orgChart1"/>
    <dgm:cxn modelId="{3F40C653-E5C5-4780-B238-89D0E1CC3849}" type="presOf" srcId="{556D7CAC-37E4-4FAA-AB4D-5AF604385519}" destId="{4B843E2F-EE2D-4C98-85EF-5B1F03A15805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F960A8B1-69C4-46AA-9528-DAF2D8C0B634}" type="presOf" srcId="{75047D99-87F0-4C08-84B6-25CCB9100F2C}" destId="{9972FA07-E850-4BC3-A91B-BC023329955E}" srcOrd="0" destOrd="0" presId="urn:microsoft.com/office/officeart/2005/8/layout/orgChart1"/>
    <dgm:cxn modelId="{2679C04F-28D9-482A-957A-DF4D12DE7CB5}" type="presOf" srcId="{F9C3854A-C10C-4F6E-9485-CA4D78EC7AE4}" destId="{C7C98885-4344-45B5-96EB-4B086F4CDE53}" srcOrd="0" destOrd="0" presId="urn:microsoft.com/office/officeart/2005/8/layout/orgChart1"/>
    <dgm:cxn modelId="{1FECC19A-6ADC-485D-92A5-65C4645C22FD}" type="presOf" srcId="{C71108B0-2CC2-41B0-A580-0904D9E89AEC}" destId="{DD7FF7A3-DFD8-4E1B-946C-B0A2C5F311DB}" srcOrd="0" destOrd="0" presId="urn:microsoft.com/office/officeart/2005/8/layout/orgChart1"/>
    <dgm:cxn modelId="{58496B4C-2782-4B44-9B9F-B990E7D09F87}" srcId="{F9C3854A-C10C-4F6E-9485-CA4D78EC7AE4}" destId="{84239822-C516-48E0-B7F2-542AED66724C}" srcOrd="1" destOrd="0" parTransId="{50098A3D-B004-4B92-960C-5362AD85F3C6}" sibTransId="{15733D0E-9F51-4C89-BD33-B2908170BC2C}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37968C-375B-48DE-8101-68E97A3D1389}" type="presOf" srcId="{8C3AF6B3-44F6-4843-9C95-084AAC0F609D}" destId="{52A6EAC7-6316-453D-9F94-C0E022E5669B}" srcOrd="1" destOrd="0" presId="urn:microsoft.com/office/officeart/2005/8/layout/orgChart1"/>
    <dgm:cxn modelId="{FD91AF2B-11E1-4BA9-B565-ABA72B697412}" type="presOf" srcId="{E0DA9469-98BC-4BF3-B630-7EB869F686EB}" destId="{F5B60803-8A1B-43E9-956C-964CFAFC6B7B}" srcOrd="0" destOrd="0" presId="urn:microsoft.com/office/officeart/2005/8/layout/orgChart1"/>
    <dgm:cxn modelId="{83714881-1AFA-4496-BBB1-725990588143}" type="presOf" srcId="{4F4AC356-2695-4EC3-8EA0-6ADF143AEDA2}" destId="{52C1C1F7-C36F-4673-A8ED-30CD54483C03}" srcOrd="0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2A9F77D2-796B-458C-ABB8-AE4BE843C518}" srcId="{F9C3854A-C10C-4F6E-9485-CA4D78EC7AE4}" destId="{8C3AF6B3-44F6-4843-9C95-084AAC0F609D}" srcOrd="3" destOrd="0" parTransId="{2E1F4E12-253A-4B9D-A228-D4A5BA410D0B}" sibTransId="{AA692411-FF60-4226-A6DC-1E8FF146C136}"/>
    <dgm:cxn modelId="{15FBDE9A-8209-4121-88C8-21E4E2819465}" srcId="{9460999F-411C-4C31-B047-C664E61C4334}" destId="{F9C3854A-C10C-4F6E-9485-CA4D78EC7AE4}" srcOrd="5" destOrd="0" parTransId="{E0DA9469-98BC-4BF3-B630-7EB869F686EB}" sibTransId="{1C5BBE4E-6868-413A-BBED-0B8B23CC488F}"/>
    <dgm:cxn modelId="{1385555E-F05E-4D5A-A694-26D749E89BDF}" type="presOf" srcId="{3C4AE67D-0982-45DB-B5E8-7760429E7FAD}" destId="{E7D33B2F-7882-4054-9962-4BE2C886AA55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7AF9A610-687B-401F-898B-EC0CB64FC5E3}" type="presOf" srcId="{556D7CAC-37E4-4FAA-AB4D-5AF604385519}" destId="{6FFF52C7-A5FD-4479-96B2-CD4A721517F2}" srcOrd="1" destOrd="0" presId="urn:microsoft.com/office/officeart/2005/8/layout/orgChart1"/>
    <dgm:cxn modelId="{D9E54AB1-F986-469E-8347-CB5078281B56}" type="presOf" srcId="{8C0518FF-2823-45C5-BF3B-4F11A7FD6516}" destId="{FA9EE723-649B-43D3-BEF6-92991FBD8092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2CE636BA-98FE-4953-B9FA-B1746E243A2D}" srcId="{5BCC82FE-DF55-47F3-89B3-D11D296F9D13}" destId="{8C0518FF-2823-45C5-BF3B-4F11A7FD6516}" srcOrd="0" destOrd="0" parTransId="{75047D99-87F0-4C08-84B6-25CCB9100F2C}" sibTransId="{1113C6F8-94BA-4D68-AEDF-0BBE785D35FE}"/>
    <dgm:cxn modelId="{7083293C-C1E9-4B56-B800-5DBEF1C21247}" type="presOf" srcId="{840913C4-B86C-4747-9A5D-F780045CE7BD}" destId="{641570B9-552B-4F3A-9BF6-B401C993BE58}" srcOrd="0" destOrd="0" presId="urn:microsoft.com/office/officeart/2005/8/layout/orgChart1"/>
    <dgm:cxn modelId="{2B5F6784-8BA2-41AD-BFB6-9F74F633ACD7}" srcId="{84239822-C516-48E0-B7F2-542AED66724C}" destId="{840913C4-B86C-4747-9A5D-F780045CE7BD}" srcOrd="0" destOrd="0" parTransId="{970D2132-2BBF-4D8F-86A1-AE1288BDD464}" sibTransId="{E3A2ADB9-3950-4A45-9645-5FF94873458F}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4A282EDB-F1FD-4C62-84DB-ECC8B4474088}" type="presOf" srcId="{50098A3D-B004-4B92-960C-5362AD85F3C6}" destId="{1D711C4B-5164-4279-ADF4-CDCA0BD5994D}" srcOrd="0" destOrd="0" presId="urn:microsoft.com/office/officeart/2005/8/layout/orgChart1"/>
    <dgm:cxn modelId="{E8BDFEF7-104E-4C9D-990D-B0E8CB00CB7F}" type="presOf" srcId="{A6F74A15-0557-4BAC-93BE-67F5668C3D02}" destId="{E314B029-6DEE-47CA-A2D6-361B5D369F8B}" srcOrd="0" destOrd="0" presId="urn:microsoft.com/office/officeart/2005/8/layout/orgChart1"/>
    <dgm:cxn modelId="{9476E392-8A26-4A59-A9A0-780A983E5AC1}" srcId="{9460999F-411C-4C31-B047-C664E61C4334}" destId="{4F4AC356-2695-4EC3-8EA0-6ADF143AEDA2}" srcOrd="3" destOrd="0" parTransId="{EF8AC3E5-CA1B-49D2-885B-02A47B42AE92}" sibTransId="{3795F61A-E788-4563-B3B1-8BB183EC5154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872971ED-511D-4915-92C5-5F59481B6E6F}" type="presOf" srcId="{4F4AC356-2695-4EC3-8EA0-6ADF143AEDA2}" destId="{1F8E28C8-3B0A-4342-B38F-7786BFACC805}" srcOrd="1" destOrd="0" presId="urn:microsoft.com/office/officeart/2005/8/layout/orgChart1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75158642-864E-4992-A529-24F559028CDD}" type="presOf" srcId="{F9C3854A-C10C-4F6E-9485-CA4D78EC7AE4}" destId="{999C5B9D-8794-480F-B6BA-58F6D998F9D3}" srcOrd="1" destOrd="0" presId="urn:microsoft.com/office/officeart/2005/8/layout/orgChart1"/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EF27B7B6-D835-4C75-B767-37230EDEC32A}" srcId="{9460999F-411C-4C31-B047-C664E61C4334}" destId="{5BCC82FE-DF55-47F3-89B3-D11D296F9D13}" srcOrd="4" destOrd="0" parTransId="{FA228FFA-A513-4960-A54A-714665C06096}" sibTransId="{9579E88A-6688-45E3-9185-DEDD3EA97A97}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0BBEAEF4-B05C-4493-9D15-D1057094E895}" type="presOf" srcId="{2E1F4E12-253A-4B9D-A228-D4A5BA410D0B}" destId="{BC360E2F-E354-44F4-8EF5-DFCA8E12C0DC}" srcOrd="0" destOrd="0" presId="urn:microsoft.com/office/officeart/2005/8/layout/orgChart1"/>
    <dgm:cxn modelId="{7A8EE6A3-BE82-429B-BE91-1C695FDCBCCE}" type="presOf" srcId="{84239822-C516-48E0-B7F2-542AED66724C}" destId="{01C90863-4FFC-42E2-996A-A2EF500EEE75}" srcOrd="0" destOrd="0" presId="urn:microsoft.com/office/officeart/2005/8/layout/orgChart1"/>
    <dgm:cxn modelId="{AC81F47A-D73C-4D46-9627-C52028682777}" type="presOf" srcId="{840913C4-B86C-4747-9A5D-F780045CE7BD}" destId="{DC437B20-553B-4520-96CA-EF9707CA0B2D}" srcOrd="1" destOrd="0" presId="urn:microsoft.com/office/officeart/2005/8/layout/orgChart1"/>
    <dgm:cxn modelId="{854EDFB1-A85B-4341-A9D2-FE43D810BA7D}" type="presOf" srcId="{5BCC82FE-DF55-47F3-89B3-D11D296F9D13}" destId="{8BE03A45-A6C0-4C5E-818C-B21F159E6C70}" srcOrd="1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31BAC60B-EC8E-4112-9E86-7C7A1DB266F1}" type="presOf" srcId="{8555F08F-B6E0-49B4-AF83-E4F3E78986F4}" destId="{EDD6B094-A540-45DC-800A-217957CEAD07}" srcOrd="0" destOrd="0" presId="urn:microsoft.com/office/officeart/2005/8/layout/orgChart1"/>
    <dgm:cxn modelId="{B0C8D9EE-625D-4765-85E3-AB7069973E9B}" type="presOf" srcId="{8C0518FF-2823-45C5-BF3B-4F11A7FD6516}" destId="{0ECFCDAE-225E-4312-94F8-7875BA46F081}" srcOrd="1" destOrd="0" presId="urn:microsoft.com/office/officeart/2005/8/layout/orgChart1"/>
    <dgm:cxn modelId="{0A3EB919-AE9F-44C4-AD41-96B5398FBE91}" type="presOf" srcId="{8C3AF6B3-44F6-4843-9C95-084AAC0F609D}" destId="{F7481589-9C1E-4C06-A8C0-BD5C63C6C77A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8A3D5A14-9E71-44AC-99E0-612322983F8D}" srcId="{F9C3854A-C10C-4F6E-9485-CA4D78EC7AE4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234C11FA-F7B6-452E-A4C8-205738DB72DB}" type="presOf" srcId="{9BA4DCD8-45EC-4A5F-8C6C-C3C4AC48BDF0}" destId="{BD8FFDFE-D7BE-41B2-B719-002617D94D26}" srcOrd="0" destOrd="0" presId="urn:microsoft.com/office/officeart/2005/8/layout/orgChart1"/>
    <dgm:cxn modelId="{B6D762A9-6906-4456-AAB3-6B30E9AFDDA1}" srcId="{9460999F-411C-4C31-B047-C664E61C4334}" destId="{6412B829-53B8-4335-A8E8-BF68A4CE9E5A}" srcOrd="6" destOrd="0" parTransId="{2105C248-A41D-480D-A40F-64314007F5A9}" sibTransId="{263CF818-F6C4-414B-A7C1-27813A2C3C80}"/>
    <dgm:cxn modelId="{45E0F258-2944-4CC9-A119-99890F38EEB0}" type="presOf" srcId="{84239822-C516-48E0-B7F2-542AED66724C}" destId="{FA9376E9-7EF1-4544-B918-98AEA8064512}" srcOrd="1" destOrd="0" presId="urn:microsoft.com/office/officeart/2005/8/layout/orgChart1"/>
    <dgm:cxn modelId="{5708346B-A9F3-4733-B8BD-EB1732DE1C96}" type="presOf" srcId="{8A7972C1-ED4B-41C1-99F9-1DE7B1FC8A0A}" destId="{BB329C3F-F7D5-45AB-A52F-8172310BCB45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B06918F6-61FF-45C3-B42E-0621A8B13D4B}" type="presOf" srcId="{EF8AC3E5-CA1B-49D2-885B-02A47B42AE92}" destId="{B6B8D5D9-5BA6-4704-8EE7-21F2A77A2298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28E7DF7C-C9C2-48A5-8795-353737D0DC72}" srcId="{F9C3854A-C10C-4F6E-9485-CA4D78EC7AE4}" destId="{C71108B0-2CC2-41B0-A580-0904D9E89AEC}" srcOrd="0" destOrd="0" parTransId="{8555F08F-B6E0-49B4-AF83-E4F3E78986F4}" sibTransId="{AC97426B-6ACE-46FF-B1A1-5D8285379439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949DB147-FF41-4346-AC72-FE655BF492BD}" type="presOf" srcId="{5BCC82FE-DF55-47F3-89B3-D11D296F9D13}" destId="{3F0098DB-FB8E-4223-B9FF-34BD047A2748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835E7CC-2A63-42E7-AC1E-7C186EEA4481}" type="presParOf" srcId="{192A4A43-5DC6-4E48-A7A3-07390C05F084}" destId="{D73A5D62-70B1-413A-B762-3D063B697B23}" srcOrd="0" destOrd="0" presId="urn:microsoft.com/office/officeart/2005/8/layout/orgChart1"/>
    <dgm:cxn modelId="{054B907E-918C-445F-8AB5-B4E1E16E9850}" type="presParOf" srcId="{192A4A43-5DC6-4E48-A7A3-07390C05F084}" destId="{C519B4DA-4EC6-414B-ABC8-4BAFA293CC5F}" srcOrd="1" destOrd="0" presId="urn:microsoft.com/office/officeart/2005/8/layout/orgChart1"/>
    <dgm:cxn modelId="{8B66AF69-8ABE-4E8A-8271-31B1407E4139}" type="presParOf" srcId="{C519B4DA-4EC6-414B-ABC8-4BAFA293CC5F}" destId="{224C8951-A0C4-4C91-B3BA-94684A42490E}" srcOrd="0" destOrd="0" presId="urn:microsoft.com/office/officeart/2005/8/layout/orgChart1"/>
    <dgm:cxn modelId="{53B6186E-287F-4EEB-9CEF-FEAA5137CBDC}" type="presParOf" srcId="{224C8951-A0C4-4C91-B3BA-94684A42490E}" destId="{3F0098DB-FB8E-4223-B9FF-34BD047A2748}" srcOrd="0" destOrd="0" presId="urn:microsoft.com/office/officeart/2005/8/layout/orgChart1"/>
    <dgm:cxn modelId="{D1365BEB-D43A-4062-90BE-80C03F02E3D4}" type="presParOf" srcId="{224C8951-A0C4-4C91-B3BA-94684A42490E}" destId="{8BE03A45-A6C0-4C5E-818C-B21F159E6C70}" srcOrd="1" destOrd="0" presId="urn:microsoft.com/office/officeart/2005/8/layout/orgChart1"/>
    <dgm:cxn modelId="{FFF03E02-E99F-4816-A43D-962CA02AA971}" type="presParOf" srcId="{C519B4DA-4EC6-414B-ABC8-4BAFA293CC5F}" destId="{5C7247EC-642D-4D0A-8AA5-428B40E3CE77}" srcOrd="1" destOrd="0" presId="urn:microsoft.com/office/officeart/2005/8/layout/orgChart1"/>
    <dgm:cxn modelId="{1B33F469-5929-48F0-BB1C-ADBBFEF44E6B}" type="presParOf" srcId="{5C7247EC-642D-4D0A-8AA5-428B40E3CE77}" destId="{9972FA07-E850-4BC3-A91B-BC023329955E}" srcOrd="0" destOrd="0" presId="urn:microsoft.com/office/officeart/2005/8/layout/orgChart1"/>
    <dgm:cxn modelId="{30DBFF99-3546-4C38-A9F5-82E6E5DD63DD}" type="presParOf" srcId="{5C7247EC-642D-4D0A-8AA5-428B40E3CE77}" destId="{928392A5-BF74-4BC4-A486-13AB07E6102F}" srcOrd="1" destOrd="0" presId="urn:microsoft.com/office/officeart/2005/8/layout/orgChart1"/>
    <dgm:cxn modelId="{70BAF584-C684-42BA-81A1-B3EB1BE30B63}" type="presParOf" srcId="{928392A5-BF74-4BC4-A486-13AB07E6102F}" destId="{8102186B-BB9C-4443-94EB-27AFFDC9CE34}" srcOrd="0" destOrd="0" presId="urn:microsoft.com/office/officeart/2005/8/layout/orgChart1"/>
    <dgm:cxn modelId="{23E0D682-6E4F-4980-9940-F0AA612BFD24}" type="presParOf" srcId="{8102186B-BB9C-4443-94EB-27AFFDC9CE34}" destId="{FA9EE723-649B-43D3-BEF6-92991FBD8092}" srcOrd="0" destOrd="0" presId="urn:microsoft.com/office/officeart/2005/8/layout/orgChart1"/>
    <dgm:cxn modelId="{A59F9F39-14AB-48EE-B83E-8035F4AD2CCC}" type="presParOf" srcId="{8102186B-BB9C-4443-94EB-27AFFDC9CE34}" destId="{0ECFCDAE-225E-4312-94F8-7875BA46F081}" srcOrd="1" destOrd="0" presId="urn:microsoft.com/office/officeart/2005/8/layout/orgChart1"/>
    <dgm:cxn modelId="{0D17CBAB-E0A2-417B-852B-741ABAF237F2}" type="presParOf" srcId="{928392A5-BF74-4BC4-A486-13AB07E6102F}" destId="{DD0DB220-DE84-4474-903F-FAC4EFD17E7A}" srcOrd="1" destOrd="0" presId="urn:microsoft.com/office/officeart/2005/8/layout/orgChart1"/>
    <dgm:cxn modelId="{FB2B9595-583F-4C07-883A-53ADA3F9C20D}" type="presParOf" srcId="{928392A5-BF74-4BC4-A486-13AB07E6102F}" destId="{19D57454-42B0-4C3C-A278-F79BD882FB68}" srcOrd="2" destOrd="0" presId="urn:microsoft.com/office/officeart/2005/8/layout/orgChart1"/>
    <dgm:cxn modelId="{D5A0A392-0498-4233-93EC-EEC90B32E923}" type="presParOf" srcId="{C519B4DA-4EC6-414B-ABC8-4BAFA293CC5F}" destId="{2D617A51-58C7-4D0F-8F30-56F56B9CFD2F}" srcOrd="2" destOrd="0" presId="urn:microsoft.com/office/officeart/2005/8/layout/orgChart1"/>
    <dgm:cxn modelId="{01184436-B397-482A-BEDC-F660E3037676}" type="presParOf" srcId="{192A4A43-5DC6-4E48-A7A3-07390C05F084}" destId="{F5B60803-8A1B-43E9-956C-964CFAFC6B7B}" srcOrd="2" destOrd="0" presId="urn:microsoft.com/office/officeart/2005/8/layout/orgChart1"/>
    <dgm:cxn modelId="{3767C97E-0866-40D7-848A-1D6D2FDE8BB6}" type="presParOf" srcId="{192A4A43-5DC6-4E48-A7A3-07390C05F084}" destId="{15E093A9-D10E-439C-BCBF-14B170D29987}" srcOrd="3" destOrd="0" presId="urn:microsoft.com/office/officeart/2005/8/layout/orgChart1"/>
    <dgm:cxn modelId="{A0CE7AF0-08B1-4733-A9A3-4CCC8787DC40}" type="presParOf" srcId="{15E093A9-D10E-439C-BCBF-14B170D29987}" destId="{0AD4EDF9-4324-437C-9401-2D2007BD0CEE}" srcOrd="0" destOrd="0" presId="urn:microsoft.com/office/officeart/2005/8/layout/orgChart1"/>
    <dgm:cxn modelId="{E908E5EE-A5BB-414D-A622-B8D806A9E86C}" type="presParOf" srcId="{0AD4EDF9-4324-437C-9401-2D2007BD0CEE}" destId="{C7C98885-4344-45B5-96EB-4B086F4CDE53}" srcOrd="0" destOrd="0" presId="urn:microsoft.com/office/officeart/2005/8/layout/orgChart1"/>
    <dgm:cxn modelId="{DB0C906D-C66B-4432-A0A7-7E405D063ED3}" type="presParOf" srcId="{0AD4EDF9-4324-437C-9401-2D2007BD0CEE}" destId="{999C5B9D-8794-480F-B6BA-58F6D998F9D3}" srcOrd="1" destOrd="0" presId="urn:microsoft.com/office/officeart/2005/8/layout/orgChart1"/>
    <dgm:cxn modelId="{A5D49487-6180-4972-896D-4BEFB24D6ED4}" type="presParOf" srcId="{15E093A9-D10E-439C-BCBF-14B170D29987}" destId="{7ED73C7A-76FE-464C-9E62-CF7B600D7CAE}" srcOrd="1" destOrd="0" presId="urn:microsoft.com/office/officeart/2005/8/layout/orgChart1"/>
    <dgm:cxn modelId="{3FBFA057-9342-45FF-A03E-A5A19B8342DE}" type="presParOf" srcId="{15E093A9-D10E-439C-BCBF-14B170D29987}" destId="{DB57CF9B-315A-46BA-B4A5-44E85413248D}" srcOrd="2" destOrd="0" presId="urn:microsoft.com/office/officeart/2005/8/layout/orgChart1"/>
    <dgm:cxn modelId="{3E8B3343-CBBD-42F3-8070-E5D4AB9AB586}" type="presParOf" srcId="{DB57CF9B-315A-46BA-B4A5-44E85413248D}" destId="{EDD6B094-A540-45DC-800A-217957CEAD07}" srcOrd="0" destOrd="0" presId="urn:microsoft.com/office/officeart/2005/8/layout/orgChart1"/>
    <dgm:cxn modelId="{17AA67BD-672B-4A6C-93B9-9F3FCB6880C7}" type="presParOf" srcId="{DB57CF9B-315A-46BA-B4A5-44E85413248D}" destId="{C80D4E5B-49BB-4479-A3AC-F28F98E1D43D}" srcOrd="1" destOrd="0" presId="urn:microsoft.com/office/officeart/2005/8/layout/orgChart1"/>
    <dgm:cxn modelId="{56130835-930B-4A0A-912A-BB4FD9B52359}" type="presParOf" srcId="{C80D4E5B-49BB-4479-A3AC-F28F98E1D43D}" destId="{E52F9F89-9ADA-4C8A-A5DE-F36E8D928ED7}" srcOrd="0" destOrd="0" presId="urn:microsoft.com/office/officeart/2005/8/layout/orgChart1"/>
    <dgm:cxn modelId="{C9141961-3102-4CBD-8E09-6333B60EE406}" type="presParOf" srcId="{E52F9F89-9ADA-4C8A-A5DE-F36E8D928ED7}" destId="{DD7FF7A3-DFD8-4E1B-946C-B0A2C5F311DB}" srcOrd="0" destOrd="0" presId="urn:microsoft.com/office/officeart/2005/8/layout/orgChart1"/>
    <dgm:cxn modelId="{F6F17349-617D-4D73-90A6-679E334B4463}" type="presParOf" srcId="{E52F9F89-9ADA-4C8A-A5DE-F36E8D928ED7}" destId="{669863B5-3AF6-4975-95A8-E6700720E8B5}" srcOrd="1" destOrd="0" presId="urn:microsoft.com/office/officeart/2005/8/layout/orgChart1"/>
    <dgm:cxn modelId="{CB5E17A8-81C6-4C0D-8A6D-0A30ECF7BCB5}" type="presParOf" srcId="{C80D4E5B-49BB-4479-A3AC-F28F98E1D43D}" destId="{2094A09C-7958-4677-BE6C-B3BFE8E457EA}" srcOrd="1" destOrd="0" presId="urn:microsoft.com/office/officeart/2005/8/layout/orgChart1"/>
    <dgm:cxn modelId="{69E1E7F9-39F9-470A-BF73-5AAA5BF6F021}" type="presParOf" srcId="{C80D4E5B-49BB-4479-A3AC-F28F98E1D43D}" destId="{84827B75-44BF-4D4A-8ED0-FF83814A6A95}" srcOrd="2" destOrd="0" presId="urn:microsoft.com/office/officeart/2005/8/layout/orgChart1"/>
    <dgm:cxn modelId="{C783FD0C-C353-43F8-87C8-F9304E369ED9}" type="presParOf" srcId="{DB57CF9B-315A-46BA-B4A5-44E85413248D}" destId="{1D711C4B-5164-4279-ADF4-CDCA0BD5994D}" srcOrd="2" destOrd="0" presId="urn:microsoft.com/office/officeart/2005/8/layout/orgChart1"/>
    <dgm:cxn modelId="{B10FA2FC-ACF5-4CA1-9E83-FF4C6F43D4A0}" type="presParOf" srcId="{DB57CF9B-315A-46BA-B4A5-44E85413248D}" destId="{D2DFE307-784D-4E65-A733-DD9304247996}" srcOrd="3" destOrd="0" presId="urn:microsoft.com/office/officeart/2005/8/layout/orgChart1"/>
    <dgm:cxn modelId="{7AF64B1F-051C-43ED-A67F-A792C1ECAEF9}" type="presParOf" srcId="{D2DFE307-784D-4E65-A733-DD9304247996}" destId="{B36BF50C-FF14-4266-9BAE-5F3CF194424F}" srcOrd="0" destOrd="0" presId="urn:microsoft.com/office/officeart/2005/8/layout/orgChart1"/>
    <dgm:cxn modelId="{D6CC29CD-4BCA-4E16-81C4-D89642149F4E}" type="presParOf" srcId="{B36BF50C-FF14-4266-9BAE-5F3CF194424F}" destId="{01C90863-4FFC-42E2-996A-A2EF500EEE75}" srcOrd="0" destOrd="0" presId="urn:microsoft.com/office/officeart/2005/8/layout/orgChart1"/>
    <dgm:cxn modelId="{ECE1F577-5175-4F42-BE3C-EBE26A89ADE0}" type="presParOf" srcId="{B36BF50C-FF14-4266-9BAE-5F3CF194424F}" destId="{FA9376E9-7EF1-4544-B918-98AEA8064512}" srcOrd="1" destOrd="0" presId="urn:microsoft.com/office/officeart/2005/8/layout/orgChart1"/>
    <dgm:cxn modelId="{88579FE8-8334-48B5-8E63-DF186A685AF7}" type="presParOf" srcId="{D2DFE307-784D-4E65-A733-DD9304247996}" destId="{A79022DA-8DA4-47B9-A50D-1093DBAB4235}" srcOrd="1" destOrd="0" presId="urn:microsoft.com/office/officeart/2005/8/layout/orgChart1"/>
    <dgm:cxn modelId="{7D118ECA-A8C7-4396-A067-CF4573FE4AB9}" type="presParOf" srcId="{A79022DA-8DA4-47B9-A50D-1093DBAB4235}" destId="{2E3DACBF-630A-4759-9DFD-7F1CF84D201F}" srcOrd="0" destOrd="0" presId="urn:microsoft.com/office/officeart/2005/8/layout/orgChart1"/>
    <dgm:cxn modelId="{CAC4B664-AA20-4563-949A-DA42A86E63A4}" type="presParOf" srcId="{A79022DA-8DA4-47B9-A50D-1093DBAB4235}" destId="{15D0A17D-06C0-4A53-8702-690DFEBF6292}" srcOrd="1" destOrd="0" presId="urn:microsoft.com/office/officeart/2005/8/layout/orgChart1"/>
    <dgm:cxn modelId="{A2ABB9BA-7A3B-4919-A1C6-A51B794B5F4A}" type="presParOf" srcId="{15D0A17D-06C0-4A53-8702-690DFEBF6292}" destId="{D888CFAA-0C0B-4C95-8B33-B1C4DB8B0F1B}" srcOrd="0" destOrd="0" presId="urn:microsoft.com/office/officeart/2005/8/layout/orgChart1"/>
    <dgm:cxn modelId="{D4DC5D25-4278-4749-857E-0DF38ED7F079}" type="presParOf" srcId="{D888CFAA-0C0B-4C95-8B33-B1C4DB8B0F1B}" destId="{641570B9-552B-4F3A-9BF6-B401C993BE58}" srcOrd="0" destOrd="0" presId="urn:microsoft.com/office/officeart/2005/8/layout/orgChart1"/>
    <dgm:cxn modelId="{CCF1F002-C3EE-410E-B4D7-35543301BF6F}" type="presParOf" srcId="{D888CFAA-0C0B-4C95-8B33-B1C4DB8B0F1B}" destId="{DC437B20-553B-4520-96CA-EF9707CA0B2D}" srcOrd="1" destOrd="0" presId="urn:microsoft.com/office/officeart/2005/8/layout/orgChart1"/>
    <dgm:cxn modelId="{1168EF27-8DA5-4404-81B6-6144AF2FA7DA}" type="presParOf" srcId="{15D0A17D-06C0-4A53-8702-690DFEBF6292}" destId="{72D1DE14-CD48-4832-BE70-FE64209C3F5C}" srcOrd="1" destOrd="0" presId="urn:microsoft.com/office/officeart/2005/8/layout/orgChart1"/>
    <dgm:cxn modelId="{C1F77C2C-6153-45B5-8594-4C589EC42A77}" type="presParOf" srcId="{15D0A17D-06C0-4A53-8702-690DFEBF6292}" destId="{7740B554-A0C2-43AA-B132-3A706F5572CC}" srcOrd="2" destOrd="0" presId="urn:microsoft.com/office/officeart/2005/8/layout/orgChart1"/>
    <dgm:cxn modelId="{6B09EA22-27BC-4994-B5E2-A107165C20AA}" type="presParOf" srcId="{D2DFE307-784D-4E65-A733-DD9304247996}" destId="{AA86B3FF-A3FE-403E-A98F-7427C1F3E0B5}" srcOrd="2" destOrd="0" presId="urn:microsoft.com/office/officeart/2005/8/layout/orgChart1"/>
    <dgm:cxn modelId="{7E4C518A-56B3-48E7-826F-FEB8EE932317}" type="presParOf" srcId="{DB57CF9B-315A-46BA-B4A5-44E85413248D}" destId="{E314B029-6DEE-47CA-A2D6-361B5D369F8B}" srcOrd="4" destOrd="0" presId="urn:microsoft.com/office/officeart/2005/8/layout/orgChart1"/>
    <dgm:cxn modelId="{C4572E58-DEB6-471D-9057-8FD335CF5EB5}" type="presParOf" srcId="{DB57CF9B-315A-46BA-B4A5-44E85413248D}" destId="{A76B6CE8-B368-4117-B286-027B8B8F071E}" srcOrd="5" destOrd="0" presId="urn:microsoft.com/office/officeart/2005/8/layout/orgChart1"/>
    <dgm:cxn modelId="{49B052D6-B164-493A-B488-D4D1D9D4E5F2}" type="presParOf" srcId="{A76B6CE8-B368-4117-B286-027B8B8F071E}" destId="{28231BE9-7332-49B4-B67E-E624173C1008}" srcOrd="0" destOrd="0" presId="urn:microsoft.com/office/officeart/2005/8/layout/orgChart1"/>
    <dgm:cxn modelId="{11D9A4F3-835A-4459-B225-665EC3EA645A}" type="presParOf" srcId="{28231BE9-7332-49B4-B67E-E624173C1008}" destId="{4B843E2F-EE2D-4C98-85EF-5B1F03A15805}" srcOrd="0" destOrd="0" presId="urn:microsoft.com/office/officeart/2005/8/layout/orgChart1"/>
    <dgm:cxn modelId="{CC7672A7-C804-4886-90B8-6CF6241F96F0}" type="presParOf" srcId="{28231BE9-7332-49B4-B67E-E624173C1008}" destId="{6FFF52C7-A5FD-4479-96B2-CD4A721517F2}" srcOrd="1" destOrd="0" presId="urn:microsoft.com/office/officeart/2005/8/layout/orgChart1"/>
    <dgm:cxn modelId="{208B01D8-5724-43AD-BA95-6E721A03B71C}" type="presParOf" srcId="{A76B6CE8-B368-4117-B286-027B8B8F071E}" destId="{8E11107C-66E3-4DB2-B07B-A0A5A2B3F1BB}" srcOrd="1" destOrd="0" presId="urn:microsoft.com/office/officeart/2005/8/layout/orgChart1"/>
    <dgm:cxn modelId="{27349F60-5110-411B-BD96-86CC5A6477A3}" type="presParOf" srcId="{A76B6CE8-B368-4117-B286-027B8B8F071E}" destId="{3748C437-0070-49D0-93B3-DC17E291F109}" srcOrd="2" destOrd="0" presId="urn:microsoft.com/office/officeart/2005/8/layout/orgChart1"/>
    <dgm:cxn modelId="{A1DC1042-9802-43AF-901C-7AA2584D63B5}" type="presParOf" srcId="{DB57CF9B-315A-46BA-B4A5-44E85413248D}" destId="{BC360E2F-E354-44F4-8EF5-DFCA8E12C0DC}" srcOrd="6" destOrd="0" presId="urn:microsoft.com/office/officeart/2005/8/layout/orgChart1"/>
    <dgm:cxn modelId="{E2381C4B-6EE6-4997-8D2B-8A2CB5F9699F}" type="presParOf" srcId="{DB57CF9B-315A-46BA-B4A5-44E85413248D}" destId="{8F9C8D19-3A19-4D8B-AFEE-0A1C526B8732}" srcOrd="7" destOrd="0" presId="urn:microsoft.com/office/officeart/2005/8/layout/orgChart1"/>
    <dgm:cxn modelId="{F53901F4-057A-48F7-A37F-8FCE5354BEF7}" type="presParOf" srcId="{8F9C8D19-3A19-4D8B-AFEE-0A1C526B8732}" destId="{64D91C80-FFF7-4CA0-8188-8D6A2E2F93E8}" srcOrd="0" destOrd="0" presId="urn:microsoft.com/office/officeart/2005/8/layout/orgChart1"/>
    <dgm:cxn modelId="{2ADFF757-481F-4D16-A458-36005BF880BF}" type="presParOf" srcId="{64D91C80-FFF7-4CA0-8188-8D6A2E2F93E8}" destId="{F7481589-9C1E-4C06-A8C0-BD5C63C6C77A}" srcOrd="0" destOrd="0" presId="urn:microsoft.com/office/officeart/2005/8/layout/orgChart1"/>
    <dgm:cxn modelId="{E544A909-F306-44C4-8FCB-5E91AFF3493E}" type="presParOf" srcId="{64D91C80-FFF7-4CA0-8188-8D6A2E2F93E8}" destId="{52A6EAC7-6316-453D-9F94-C0E022E5669B}" srcOrd="1" destOrd="0" presId="urn:microsoft.com/office/officeart/2005/8/layout/orgChart1"/>
    <dgm:cxn modelId="{C4F87851-9C10-4B8A-A943-1507B4B3AC1D}" type="presParOf" srcId="{8F9C8D19-3A19-4D8B-AFEE-0A1C526B8732}" destId="{C39D6B72-0237-4338-8BB3-FC6A1D7E7EB6}" srcOrd="1" destOrd="0" presId="urn:microsoft.com/office/officeart/2005/8/layout/orgChart1"/>
    <dgm:cxn modelId="{FEFC54CF-F68B-462F-9BC6-412A53052B4B}" type="presParOf" srcId="{8F9C8D19-3A19-4D8B-AFEE-0A1C526B8732}" destId="{A4390F93-FB49-4CC6-B7CB-4D9A0B69BEE0}" srcOrd="2" destOrd="0" presId="urn:microsoft.com/office/officeart/2005/8/layout/orgChart1"/>
    <dgm:cxn modelId="{A871B7D0-2D02-4654-A38B-9557D468BCE9}" type="presParOf" srcId="{192A4A43-5DC6-4E48-A7A3-07390C05F084}" destId="{02AD738E-EEC6-4584-9218-D79F1E3B75AB}" srcOrd="4" destOrd="0" presId="urn:microsoft.com/office/officeart/2005/8/layout/orgChart1"/>
    <dgm:cxn modelId="{6A1A6B76-4E01-418C-B29D-2409D7511D79}" type="presParOf" srcId="{192A4A43-5DC6-4E48-A7A3-07390C05F084}" destId="{26ACE941-B906-440D-8948-E35202915F75}" srcOrd="5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6" destOrd="0" presId="urn:microsoft.com/office/officeart/2005/8/layout/orgChart1"/>
    <dgm:cxn modelId="{2796F2F1-C7B1-486E-B47E-ACA2AA35758C}" type="presParOf" srcId="{192A4A43-5DC6-4E48-A7A3-07390C05F084}" destId="{4263B0A1-E827-42E9-9A5A-D1A22142AA0E}" srcOrd="7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08B8652D-D6B0-45F5-9735-11643A175B6E}" type="presParOf" srcId="{6528D6DE-D0CD-47E2-B851-5DF023F09BFE}" destId="{BB329C3F-F7D5-45AB-A52F-8172310BCB45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568B749A-7628-4CD2-99E1-01F0CE60FD1B}" type="presParOf" srcId="{6528D6DE-D0CD-47E2-B851-5DF023F09BFE}" destId="{E7D33B2F-7882-4054-9962-4BE2C886AA55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6FCDEC5D-3938-4F0D-8E1D-918CE7767105}" type="presParOf" srcId="{6528D6DE-D0CD-47E2-B851-5DF023F09BFE}" destId="{BD8FFDFE-D7BE-41B2-B719-002617D94D26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FA6C4AB5-1EE4-4055-8D78-DBFB8CED98F6}" type="presParOf" srcId="{5550A35E-84F9-403B-BF9F-FAD32FBCE5CE}" destId="{B6B8D5D9-5BA6-4704-8EE7-21F2A77A2298}" srcOrd="6" destOrd="0" presId="urn:microsoft.com/office/officeart/2005/8/layout/orgChart1"/>
    <dgm:cxn modelId="{B2D73159-4615-4560-A784-994C4B50AFF2}" type="presParOf" srcId="{5550A35E-84F9-403B-BF9F-FAD32FBCE5CE}" destId="{9432B094-EE2D-42D6-A268-14C2CD39CE07}" srcOrd="7" destOrd="0" presId="urn:microsoft.com/office/officeart/2005/8/layout/orgChart1"/>
    <dgm:cxn modelId="{2FF293D3-7F41-48C6-9A14-591F825B435E}" type="presParOf" srcId="{9432B094-EE2D-42D6-A268-14C2CD39CE07}" destId="{6AE3E39F-B1E9-4C4C-9951-5183A970BC1D}" srcOrd="0" destOrd="0" presId="urn:microsoft.com/office/officeart/2005/8/layout/orgChart1"/>
    <dgm:cxn modelId="{4D9F9C97-99A4-41BE-835E-CD95CCF70C96}" type="presParOf" srcId="{6AE3E39F-B1E9-4C4C-9951-5183A970BC1D}" destId="{52C1C1F7-C36F-4673-A8ED-30CD54483C03}" srcOrd="0" destOrd="0" presId="urn:microsoft.com/office/officeart/2005/8/layout/orgChart1"/>
    <dgm:cxn modelId="{8E643A5D-63A3-40EC-A5CC-F99BAAB8D019}" type="presParOf" srcId="{6AE3E39F-B1E9-4C4C-9951-5183A970BC1D}" destId="{1F8E28C8-3B0A-4342-B38F-7786BFACC805}" srcOrd="1" destOrd="0" presId="urn:microsoft.com/office/officeart/2005/8/layout/orgChart1"/>
    <dgm:cxn modelId="{3A809169-CA09-4DCF-B44C-B7E592388BBE}" type="presParOf" srcId="{9432B094-EE2D-42D6-A268-14C2CD39CE07}" destId="{8BFDD984-C35D-44E3-85C4-F092B4280500}" srcOrd="1" destOrd="0" presId="urn:microsoft.com/office/officeart/2005/8/layout/orgChart1"/>
    <dgm:cxn modelId="{5007E3A2-F732-465A-8C49-F931D6C8A730}" type="presParOf" srcId="{9432B094-EE2D-42D6-A268-14C2CD39CE07}" destId="{F210D644-C8BC-4653-B035-C2097D706A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1C68441-D038-40B0-A546-B632AABFDB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93B478-52B7-4D96-9320-494BE314D889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Clubes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82408E-923B-4C42-9E86-CDB3A20448AC}" type="parTrans" cxnId="{7A03FA61-0CD1-48C1-AFA7-A727D7B7FDED}">
      <dgm:prSet/>
      <dgm:spPr/>
      <dgm:t>
        <a:bodyPr/>
        <a:lstStyle/>
        <a:p>
          <a:endParaRPr lang="es-ES" sz="1200"/>
        </a:p>
      </dgm:t>
    </dgm:pt>
    <dgm:pt modelId="{DF262DED-CF5B-444B-BA70-3948B5DBAD5F}" type="sibTrans" cxnId="{7A03FA61-0CD1-48C1-AFA7-A727D7B7FDED}">
      <dgm:prSet/>
      <dgm:spPr/>
      <dgm:t>
        <a:bodyPr/>
        <a:lstStyle/>
        <a:p>
          <a:endParaRPr lang="es-ES" sz="1200"/>
        </a:p>
      </dgm:t>
    </dgm:pt>
    <dgm:pt modelId="{492D5198-4FB6-48F5-BAC2-BCD58288D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Clubes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581C2B2C-223E-47C7-9564-8F5953D4F61D}" type="parTrans" cxnId="{33002F0E-91DA-406E-8E2C-EBFE4FE4729B}">
      <dgm:prSet/>
      <dgm:spPr/>
      <dgm:t>
        <a:bodyPr/>
        <a:lstStyle/>
        <a:p>
          <a:endParaRPr lang="es-ES" sz="1200"/>
        </a:p>
      </dgm:t>
    </dgm:pt>
    <dgm:pt modelId="{A7E93A62-54DF-4104-9259-C6D09B518F74}" type="sibTrans" cxnId="{33002F0E-91DA-406E-8E2C-EBFE4FE4729B}">
      <dgm:prSet/>
      <dgm:spPr/>
      <dgm:t>
        <a:bodyPr/>
        <a:lstStyle/>
        <a:p>
          <a:endParaRPr lang="es-ES" sz="1200"/>
        </a:p>
      </dgm:t>
    </dgm:pt>
    <dgm:pt modelId="{DE62707B-D407-41B1-A38B-1AC0D962939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73E69401-7717-43C3-A749-A81E8ADFF875}" type="parTrans" cxnId="{21ADB254-7EB8-473B-8C0B-51CE4A5C41A3}">
      <dgm:prSet/>
      <dgm:spPr/>
      <dgm:t>
        <a:bodyPr/>
        <a:lstStyle/>
        <a:p>
          <a:endParaRPr lang="es-ES" sz="1200"/>
        </a:p>
      </dgm:t>
    </dgm:pt>
    <dgm:pt modelId="{37BA4FA9-EDC2-4F26-A296-3D2149E59EDD}" type="sibTrans" cxnId="{21ADB254-7EB8-473B-8C0B-51CE4A5C41A3}">
      <dgm:prSet/>
      <dgm:spPr/>
      <dgm:t>
        <a:bodyPr/>
        <a:lstStyle/>
        <a:p>
          <a:endParaRPr lang="es-ES" sz="1200"/>
        </a:p>
      </dgm:t>
    </dgm:pt>
    <dgm:pt modelId="{1EC373E8-1C93-4AB0-AC1C-9941088AF26D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7EDD4AF2-F3D4-4F23-85A1-5B1472F3188E}" type="parTrans" cxnId="{A0816669-C666-48D6-83FD-13F92D1088AF}">
      <dgm:prSet/>
      <dgm:spPr/>
      <dgm:t>
        <a:bodyPr/>
        <a:lstStyle/>
        <a:p>
          <a:endParaRPr lang="es-ES" sz="1200"/>
        </a:p>
      </dgm:t>
    </dgm:pt>
    <dgm:pt modelId="{93A053C7-B02B-466C-B18B-8A69A1932B81}" type="sibTrans" cxnId="{A0816669-C666-48D6-83FD-13F92D1088AF}">
      <dgm:prSet/>
      <dgm:spPr/>
      <dgm:t>
        <a:bodyPr/>
        <a:lstStyle/>
        <a:p>
          <a:endParaRPr lang="es-ES" sz="1200"/>
        </a:p>
      </dgm:t>
    </dgm:pt>
    <dgm:pt modelId="{05458C5C-2050-45C1-A3AC-098B99B324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8DF1AF3B-34F2-456E-AF1C-F5DEA396926D}" type="parTrans" cxnId="{CFB53994-AFFB-4D52-A404-61492E33D785}">
      <dgm:prSet/>
      <dgm:spPr/>
      <dgm:t>
        <a:bodyPr/>
        <a:lstStyle/>
        <a:p>
          <a:endParaRPr lang="es-ES" sz="1200"/>
        </a:p>
      </dgm:t>
    </dgm:pt>
    <dgm:pt modelId="{E44707BC-4AC8-46AB-8B8F-9D08601236D8}" type="sibTrans" cxnId="{CFB53994-AFFB-4D52-A404-61492E33D785}">
      <dgm:prSet/>
      <dgm:spPr/>
      <dgm:t>
        <a:bodyPr/>
        <a:lstStyle/>
        <a:p>
          <a:endParaRPr lang="es-ES" sz="1200"/>
        </a:p>
      </dgm:t>
    </dgm:pt>
    <dgm:pt modelId="{C3A7D2F3-D15F-4C0A-8E3B-15A096B0B3B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1EBB56D-0249-4821-A313-20F8C3655CF7}" type="parTrans" cxnId="{C9C15EA0-5B95-4BD9-A127-9CB9F5E1AF2F}">
      <dgm:prSet/>
      <dgm:spPr/>
      <dgm:t>
        <a:bodyPr/>
        <a:lstStyle/>
        <a:p>
          <a:endParaRPr lang="es-ES" sz="1200"/>
        </a:p>
      </dgm:t>
    </dgm:pt>
    <dgm:pt modelId="{94345D8E-88CF-4822-BF8D-929B632D1ED4}" type="sibTrans" cxnId="{C9C15EA0-5B95-4BD9-A127-9CB9F5E1AF2F}">
      <dgm:prSet/>
      <dgm:spPr/>
      <dgm:t>
        <a:bodyPr/>
        <a:lstStyle/>
        <a:p>
          <a:endParaRPr lang="es-ES" sz="1200"/>
        </a:p>
      </dgm:t>
    </dgm:pt>
    <dgm:pt modelId="{416E5E32-24E8-44B1-8E2B-CF35299A9F50}" type="pres">
      <dgm:prSet presAssocID="{31C68441-D038-40B0-A546-B632AABFD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18D2A39-2999-4218-B14C-E0FE928DA75D}" type="pres">
      <dgm:prSet presAssocID="{8993B478-52B7-4D96-9320-494BE314D889}" presName="hierRoot1" presStyleCnt="0">
        <dgm:presLayoutVars>
          <dgm:hierBranch/>
        </dgm:presLayoutVars>
      </dgm:prSet>
      <dgm:spPr/>
    </dgm:pt>
    <dgm:pt modelId="{9FCB2968-98B3-48C9-BC34-A07D6658408F}" type="pres">
      <dgm:prSet presAssocID="{8993B478-52B7-4D96-9320-494BE314D889}" presName="rootComposite1" presStyleCnt="0"/>
      <dgm:spPr/>
    </dgm:pt>
    <dgm:pt modelId="{C36A91AC-D8BB-4F6C-8529-05585F106590}" type="pres">
      <dgm:prSet presAssocID="{8993B478-52B7-4D96-9320-494BE314D8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90757E-71BB-462D-9F9C-FDD856B1E1FA}" type="pres">
      <dgm:prSet presAssocID="{8993B478-52B7-4D96-9320-494BE314D8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84FBAD-12C8-4516-8FBC-DA7CD70F81B0}" type="pres">
      <dgm:prSet presAssocID="{8993B478-52B7-4D96-9320-494BE314D889}" presName="hierChild2" presStyleCnt="0"/>
      <dgm:spPr/>
    </dgm:pt>
    <dgm:pt modelId="{69619CCD-5215-418B-98DC-26515833E647}" type="pres">
      <dgm:prSet presAssocID="{581C2B2C-223E-47C7-9564-8F5953D4F61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4C39369-89CB-4122-826D-4CF9F52A5321}" type="pres">
      <dgm:prSet presAssocID="{492D5198-4FB6-48F5-BAC2-BCD58288DA26}" presName="hierRoot2" presStyleCnt="0">
        <dgm:presLayoutVars>
          <dgm:hierBranch/>
        </dgm:presLayoutVars>
      </dgm:prSet>
      <dgm:spPr/>
    </dgm:pt>
    <dgm:pt modelId="{AF4F5474-8A26-4402-BF1C-E5698F290F31}" type="pres">
      <dgm:prSet presAssocID="{492D5198-4FB6-48F5-BAC2-BCD58288DA26}" presName="rootComposite" presStyleCnt="0"/>
      <dgm:spPr/>
    </dgm:pt>
    <dgm:pt modelId="{6B1A98DD-F038-4E2D-977E-86463AC8F11A}" type="pres">
      <dgm:prSet presAssocID="{492D5198-4FB6-48F5-BAC2-BCD58288DA2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00693-B258-457D-B8AD-F09EBAD2E7F5}" type="pres">
      <dgm:prSet presAssocID="{492D5198-4FB6-48F5-BAC2-BCD58288DA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6A27F-1518-43C3-B949-7D3D5E1431DF}" type="pres">
      <dgm:prSet presAssocID="{492D5198-4FB6-48F5-BAC2-BCD58288DA26}" presName="hierChild4" presStyleCnt="0"/>
      <dgm:spPr/>
    </dgm:pt>
    <dgm:pt modelId="{7C2E9E61-1939-4DF9-BE86-D77E5CFEAFD8}" type="pres">
      <dgm:prSet presAssocID="{7EDD4AF2-F3D4-4F23-85A1-5B1472F318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F24DEC6-8475-4335-BA04-7471032924F4}" type="pres">
      <dgm:prSet presAssocID="{1EC373E8-1C93-4AB0-AC1C-9941088AF26D}" presName="hierRoot2" presStyleCnt="0">
        <dgm:presLayoutVars>
          <dgm:hierBranch val="init"/>
        </dgm:presLayoutVars>
      </dgm:prSet>
      <dgm:spPr/>
    </dgm:pt>
    <dgm:pt modelId="{5F27F5EE-9932-45DD-B95B-2BC21325E9CA}" type="pres">
      <dgm:prSet presAssocID="{1EC373E8-1C93-4AB0-AC1C-9941088AF26D}" presName="rootComposite" presStyleCnt="0"/>
      <dgm:spPr/>
    </dgm:pt>
    <dgm:pt modelId="{1D87E0EF-132F-4D7B-B5AA-89FDA07C2957}" type="pres">
      <dgm:prSet presAssocID="{1EC373E8-1C93-4AB0-AC1C-9941088AF26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EA1BE-B775-41AD-971E-0D8E67E4FA4F}" type="pres">
      <dgm:prSet presAssocID="{1EC373E8-1C93-4AB0-AC1C-9941088AF26D}" presName="rootConnector" presStyleLbl="node3" presStyleIdx="0" presStyleCnt="3"/>
      <dgm:spPr/>
      <dgm:t>
        <a:bodyPr/>
        <a:lstStyle/>
        <a:p>
          <a:endParaRPr lang="es-ES"/>
        </a:p>
      </dgm:t>
    </dgm:pt>
    <dgm:pt modelId="{1D4D48F4-8E57-43C1-892D-E8894810C214}" type="pres">
      <dgm:prSet presAssocID="{1EC373E8-1C93-4AB0-AC1C-9941088AF26D}" presName="hierChild4" presStyleCnt="0"/>
      <dgm:spPr/>
    </dgm:pt>
    <dgm:pt modelId="{816A5233-9BA5-492B-B270-0F6646C534E2}" type="pres">
      <dgm:prSet presAssocID="{1EC373E8-1C93-4AB0-AC1C-9941088AF26D}" presName="hierChild5" presStyleCnt="0"/>
      <dgm:spPr/>
    </dgm:pt>
    <dgm:pt modelId="{9FFAAC7C-FD64-4DBF-A042-BFE24EF61B7E}" type="pres">
      <dgm:prSet presAssocID="{8DF1AF3B-34F2-456E-AF1C-F5DEA396926D}" presName="Name35" presStyleLbl="parChTrans1D3" presStyleIdx="1" presStyleCnt="4"/>
      <dgm:spPr/>
      <dgm:t>
        <a:bodyPr/>
        <a:lstStyle/>
        <a:p>
          <a:endParaRPr lang="es-ES"/>
        </a:p>
      </dgm:t>
    </dgm:pt>
    <dgm:pt modelId="{162164BB-815D-4A2A-A89D-0AD180845AF7}" type="pres">
      <dgm:prSet presAssocID="{05458C5C-2050-45C1-A3AC-098B99B324B9}" presName="hierRoot2" presStyleCnt="0">
        <dgm:presLayoutVars>
          <dgm:hierBranch val="init"/>
        </dgm:presLayoutVars>
      </dgm:prSet>
      <dgm:spPr/>
    </dgm:pt>
    <dgm:pt modelId="{B36C74AF-CCF6-452A-9F32-45DD350235F3}" type="pres">
      <dgm:prSet presAssocID="{05458C5C-2050-45C1-A3AC-098B99B324B9}" presName="rootComposite" presStyleCnt="0"/>
      <dgm:spPr/>
    </dgm:pt>
    <dgm:pt modelId="{380D16CF-0A93-4353-A936-64DD40D2FBDC}" type="pres">
      <dgm:prSet presAssocID="{05458C5C-2050-45C1-A3AC-098B99B324B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ACBA1-9B8D-4185-AE48-48EA515E70EA}" type="pres">
      <dgm:prSet presAssocID="{05458C5C-2050-45C1-A3AC-098B99B324B9}" presName="rootConnector" presStyleLbl="node3" presStyleIdx="1" presStyleCnt="3"/>
      <dgm:spPr/>
      <dgm:t>
        <a:bodyPr/>
        <a:lstStyle/>
        <a:p>
          <a:endParaRPr lang="es-ES"/>
        </a:p>
      </dgm:t>
    </dgm:pt>
    <dgm:pt modelId="{48AADC69-00D6-47D5-959C-52C64F7DFF82}" type="pres">
      <dgm:prSet presAssocID="{05458C5C-2050-45C1-A3AC-098B99B324B9}" presName="hierChild4" presStyleCnt="0"/>
      <dgm:spPr/>
    </dgm:pt>
    <dgm:pt modelId="{6231A951-60E0-4920-81B4-7DFFDCA590D5}" type="pres">
      <dgm:prSet presAssocID="{05458C5C-2050-45C1-A3AC-098B99B324B9}" presName="hierChild5" presStyleCnt="0"/>
      <dgm:spPr/>
    </dgm:pt>
    <dgm:pt modelId="{87CCC640-174A-42EB-941F-AF305B1B14DD}" type="pres">
      <dgm:prSet presAssocID="{E1EBB56D-0249-4821-A313-20F8C3655CF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8DCB71FC-89AB-4FE2-B997-2151D851F483}" type="pres">
      <dgm:prSet presAssocID="{C3A7D2F3-D15F-4C0A-8E3B-15A096B0B3BD}" presName="hierRoot2" presStyleCnt="0">
        <dgm:presLayoutVars>
          <dgm:hierBranch val="init"/>
        </dgm:presLayoutVars>
      </dgm:prSet>
      <dgm:spPr/>
    </dgm:pt>
    <dgm:pt modelId="{D3053D50-6023-4B5C-8DB6-A93154014B9C}" type="pres">
      <dgm:prSet presAssocID="{C3A7D2F3-D15F-4C0A-8E3B-15A096B0B3BD}" presName="rootComposite" presStyleCnt="0"/>
      <dgm:spPr/>
    </dgm:pt>
    <dgm:pt modelId="{66835E2E-C577-4026-9792-02E1B24EAB3D}" type="pres">
      <dgm:prSet presAssocID="{C3A7D2F3-D15F-4C0A-8E3B-15A096B0B3BD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D7C89-35C0-48E9-AB8A-DE432DBFB711}" type="pres">
      <dgm:prSet presAssocID="{C3A7D2F3-D15F-4C0A-8E3B-15A096B0B3BD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50DFA6-4E67-4D91-9720-DFC069FEF096}" type="pres">
      <dgm:prSet presAssocID="{C3A7D2F3-D15F-4C0A-8E3B-15A096B0B3BD}" presName="hierChild4" presStyleCnt="0"/>
      <dgm:spPr/>
    </dgm:pt>
    <dgm:pt modelId="{752296D9-0E39-49E7-BC4D-165F5C65740E}" type="pres">
      <dgm:prSet presAssocID="{C3A7D2F3-D15F-4C0A-8E3B-15A096B0B3BD}" presName="hierChild5" presStyleCnt="0"/>
      <dgm:spPr/>
    </dgm:pt>
    <dgm:pt modelId="{99B3FDA9-9196-468F-8304-4C32DC3386BB}" type="pres">
      <dgm:prSet presAssocID="{492D5198-4FB6-48F5-BAC2-BCD58288DA26}" presName="hierChild5" presStyleCnt="0"/>
      <dgm:spPr/>
    </dgm:pt>
    <dgm:pt modelId="{FBF4E5BB-6E30-467B-9FC7-768E66D80386}" type="pres">
      <dgm:prSet presAssocID="{73E69401-7717-43C3-A749-A81E8ADFF87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4621227-9621-4B0D-983B-824F77AA44BF}" type="pres">
      <dgm:prSet presAssocID="{DE62707B-D407-41B1-A38B-1AC0D9629393}" presName="hierRoot3" presStyleCnt="0">
        <dgm:presLayoutVars>
          <dgm:hierBranch val="init"/>
        </dgm:presLayoutVars>
      </dgm:prSet>
      <dgm:spPr/>
    </dgm:pt>
    <dgm:pt modelId="{4E3EF4A3-98D2-4D3A-92D4-A5F0735C7044}" type="pres">
      <dgm:prSet presAssocID="{DE62707B-D407-41B1-A38B-1AC0D9629393}" presName="rootComposite3" presStyleCnt="0"/>
      <dgm:spPr/>
    </dgm:pt>
    <dgm:pt modelId="{893FC441-2D58-4EB6-87A9-A0E22FCB42A5}" type="pres">
      <dgm:prSet presAssocID="{DE62707B-D407-41B1-A38B-1AC0D9629393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7CFD06-8646-49C7-A689-1F953D6A870F}" type="pres">
      <dgm:prSet presAssocID="{DE62707B-D407-41B1-A38B-1AC0D9629393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5348CFF-7125-475B-8C3C-13A4BD4709F6}" type="pres">
      <dgm:prSet presAssocID="{DE62707B-D407-41B1-A38B-1AC0D9629393}" presName="hierChild6" presStyleCnt="0"/>
      <dgm:spPr/>
    </dgm:pt>
    <dgm:pt modelId="{846834F4-D83C-4F8A-B140-006E282C0A15}" type="pres">
      <dgm:prSet presAssocID="{DE62707B-D407-41B1-A38B-1AC0D9629393}" presName="hierChild7" presStyleCnt="0"/>
      <dgm:spPr/>
    </dgm:pt>
    <dgm:pt modelId="{1C88F62F-8C00-48BD-A9FE-B2C50C83EB74}" type="pres">
      <dgm:prSet presAssocID="{8993B478-52B7-4D96-9320-494BE314D889}" presName="hierChild3" presStyleCnt="0"/>
      <dgm:spPr/>
    </dgm:pt>
  </dgm:ptLst>
  <dgm:cxnLst>
    <dgm:cxn modelId="{CFB53994-AFFB-4D52-A404-61492E33D785}" srcId="{492D5198-4FB6-48F5-BAC2-BCD58288DA26}" destId="{05458C5C-2050-45C1-A3AC-098B99B324B9}" srcOrd="2" destOrd="0" parTransId="{8DF1AF3B-34F2-456E-AF1C-F5DEA396926D}" sibTransId="{E44707BC-4AC8-46AB-8B8F-9D08601236D8}"/>
    <dgm:cxn modelId="{ED7783D7-53F9-4EA8-B8AB-BB5692C9FF10}" type="presOf" srcId="{C3A7D2F3-D15F-4C0A-8E3B-15A096B0B3BD}" destId="{7BBD7C89-35C0-48E9-AB8A-DE432DBFB711}" srcOrd="1" destOrd="0" presId="urn:microsoft.com/office/officeart/2005/8/layout/orgChart1"/>
    <dgm:cxn modelId="{F8B4F17C-1F9B-43B6-A1BD-E533952F37B5}" type="presOf" srcId="{1EC373E8-1C93-4AB0-AC1C-9941088AF26D}" destId="{1D87E0EF-132F-4D7B-B5AA-89FDA07C2957}" srcOrd="0" destOrd="0" presId="urn:microsoft.com/office/officeart/2005/8/layout/orgChart1"/>
    <dgm:cxn modelId="{D1929158-8D31-4120-9EE7-6F45EC0C3E6B}" type="presOf" srcId="{DE62707B-D407-41B1-A38B-1AC0D9629393}" destId="{367CFD06-8646-49C7-A689-1F953D6A870F}" srcOrd="1" destOrd="0" presId="urn:microsoft.com/office/officeart/2005/8/layout/orgChart1"/>
    <dgm:cxn modelId="{11A973FE-B85B-4C53-9E0D-00A0849295B5}" type="presOf" srcId="{31C68441-D038-40B0-A546-B632AABFDB11}" destId="{416E5E32-24E8-44B1-8E2B-CF35299A9F50}" srcOrd="0" destOrd="0" presId="urn:microsoft.com/office/officeart/2005/8/layout/orgChart1"/>
    <dgm:cxn modelId="{08270381-4271-4DAA-8B80-826BC8AF34B3}" type="presOf" srcId="{581C2B2C-223E-47C7-9564-8F5953D4F61D}" destId="{69619CCD-5215-418B-98DC-26515833E647}" srcOrd="0" destOrd="0" presId="urn:microsoft.com/office/officeart/2005/8/layout/orgChart1"/>
    <dgm:cxn modelId="{4600AE39-4E72-4623-8549-EC8938CA1A8D}" type="presOf" srcId="{8DF1AF3B-34F2-456E-AF1C-F5DEA396926D}" destId="{9FFAAC7C-FD64-4DBF-A042-BFE24EF61B7E}" srcOrd="0" destOrd="0" presId="urn:microsoft.com/office/officeart/2005/8/layout/orgChart1"/>
    <dgm:cxn modelId="{F94025EA-45BB-47DE-8B5C-3F985E457847}" type="presOf" srcId="{73E69401-7717-43C3-A749-A81E8ADFF875}" destId="{FBF4E5BB-6E30-467B-9FC7-768E66D80386}" srcOrd="0" destOrd="0" presId="urn:microsoft.com/office/officeart/2005/8/layout/orgChart1"/>
    <dgm:cxn modelId="{9DC92FFE-2690-4716-8D93-B9559845275E}" type="presOf" srcId="{1EC373E8-1C93-4AB0-AC1C-9941088AF26D}" destId="{6BAEA1BE-B775-41AD-971E-0D8E67E4FA4F}" srcOrd="1" destOrd="0" presId="urn:microsoft.com/office/officeart/2005/8/layout/orgChart1"/>
    <dgm:cxn modelId="{A356EE97-FE90-433E-81E8-CE4C31703597}" type="presOf" srcId="{DE62707B-D407-41B1-A38B-1AC0D9629393}" destId="{893FC441-2D58-4EB6-87A9-A0E22FCB42A5}" srcOrd="0" destOrd="0" presId="urn:microsoft.com/office/officeart/2005/8/layout/orgChart1"/>
    <dgm:cxn modelId="{3E050565-D0E8-4794-B1D3-FF0D6CD10DCD}" type="presOf" srcId="{7EDD4AF2-F3D4-4F23-85A1-5B1472F3188E}" destId="{7C2E9E61-1939-4DF9-BE86-D77E5CFEAFD8}" srcOrd="0" destOrd="0" presId="urn:microsoft.com/office/officeart/2005/8/layout/orgChart1"/>
    <dgm:cxn modelId="{614B5349-AD2F-4BA7-A8C6-F1FEF1A6BE10}" type="presOf" srcId="{8993B478-52B7-4D96-9320-494BE314D889}" destId="{C36A91AC-D8BB-4F6C-8529-05585F106590}" srcOrd="0" destOrd="0" presId="urn:microsoft.com/office/officeart/2005/8/layout/orgChart1"/>
    <dgm:cxn modelId="{7A03FA61-0CD1-48C1-AFA7-A727D7B7FDED}" srcId="{31C68441-D038-40B0-A546-B632AABFDB11}" destId="{8993B478-52B7-4D96-9320-494BE314D889}" srcOrd="0" destOrd="0" parTransId="{5C82408E-923B-4C42-9E86-CDB3A20448AC}" sibTransId="{DF262DED-CF5B-444B-BA70-3948B5DBAD5F}"/>
    <dgm:cxn modelId="{33002F0E-91DA-406E-8E2C-EBFE4FE4729B}" srcId="{8993B478-52B7-4D96-9320-494BE314D889}" destId="{492D5198-4FB6-48F5-BAC2-BCD58288DA26}" srcOrd="0" destOrd="0" parTransId="{581C2B2C-223E-47C7-9564-8F5953D4F61D}" sibTransId="{A7E93A62-54DF-4104-9259-C6D09B518F74}"/>
    <dgm:cxn modelId="{40C2B717-FBF1-4A3B-B5E2-7D75F1F32F80}" type="presOf" srcId="{492D5198-4FB6-48F5-BAC2-BCD58288DA26}" destId="{6B1A98DD-F038-4E2D-977E-86463AC8F11A}" srcOrd="0" destOrd="0" presId="urn:microsoft.com/office/officeart/2005/8/layout/orgChart1"/>
    <dgm:cxn modelId="{8281A483-73C8-4E4A-846B-56D9279843C0}" type="presOf" srcId="{C3A7D2F3-D15F-4C0A-8E3B-15A096B0B3BD}" destId="{66835E2E-C577-4026-9792-02E1B24EAB3D}" srcOrd="0" destOrd="0" presId="urn:microsoft.com/office/officeart/2005/8/layout/orgChart1"/>
    <dgm:cxn modelId="{21ADB254-7EB8-473B-8C0B-51CE4A5C41A3}" srcId="{492D5198-4FB6-48F5-BAC2-BCD58288DA26}" destId="{DE62707B-D407-41B1-A38B-1AC0D9629393}" srcOrd="0" destOrd="0" parTransId="{73E69401-7717-43C3-A749-A81E8ADFF875}" sibTransId="{37BA4FA9-EDC2-4F26-A296-3D2149E59EDD}"/>
    <dgm:cxn modelId="{395C0104-4E58-4ABE-83DD-1942BC33F4F2}" type="presOf" srcId="{05458C5C-2050-45C1-A3AC-098B99B324B9}" destId="{1E1ACBA1-9B8D-4185-AE48-48EA515E70EA}" srcOrd="1" destOrd="0" presId="urn:microsoft.com/office/officeart/2005/8/layout/orgChart1"/>
    <dgm:cxn modelId="{8FC64C99-8D74-4B0E-A533-B9D84551DDCE}" type="presOf" srcId="{E1EBB56D-0249-4821-A313-20F8C3655CF7}" destId="{87CCC640-174A-42EB-941F-AF305B1B14DD}" srcOrd="0" destOrd="0" presId="urn:microsoft.com/office/officeart/2005/8/layout/orgChart1"/>
    <dgm:cxn modelId="{6AAEFD26-4A72-4FEE-9E78-4309AC638211}" type="presOf" srcId="{05458C5C-2050-45C1-A3AC-098B99B324B9}" destId="{380D16CF-0A93-4353-A936-64DD40D2FBDC}" srcOrd="0" destOrd="0" presId="urn:microsoft.com/office/officeart/2005/8/layout/orgChart1"/>
    <dgm:cxn modelId="{C3F5319A-10F5-4CD6-A581-94454CE5E438}" type="presOf" srcId="{492D5198-4FB6-48F5-BAC2-BCD58288DA26}" destId="{99E00693-B258-457D-B8AD-F09EBAD2E7F5}" srcOrd="1" destOrd="0" presId="urn:microsoft.com/office/officeart/2005/8/layout/orgChart1"/>
    <dgm:cxn modelId="{CAD1DA11-D475-4A9D-B4D6-6F88C461F554}" type="presOf" srcId="{8993B478-52B7-4D96-9320-494BE314D889}" destId="{4790757E-71BB-462D-9F9C-FDD856B1E1FA}" srcOrd="1" destOrd="0" presId="urn:microsoft.com/office/officeart/2005/8/layout/orgChart1"/>
    <dgm:cxn modelId="{C9C15EA0-5B95-4BD9-A127-9CB9F5E1AF2F}" srcId="{492D5198-4FB6-48F5-BAC2-BCD58288DA26}" destId="{C3A7D2F3-D15F-4C0A-8E3B-15A096B0B3BD}" srcOrd="3" destOrd="0" parTransId="{E1EBB56D-0249-4821-A313-20F8C3655CF7}" sibTransId="{94345D8E-88CF-4822-BF8D-929B632D1ED4}"/>
    <dgm:cxn modelId="{A0816669-C666-48D6-83FD-13F92D1088AF}" srcId="{492D5198-4FB6-48F5-BAC2-BCD58288DA26}" destId="{1EC373E8-1C93-4AB0-AC1C-9941088AF26D}" srcOrd="1" destOrd="0" parTransId="{7EDD4AF2-F3D4-4F23-85A1-5B1472F3188E}" sibTransId="{93A053C7-B02B-466C-B18B-8A69A1932B81}"/>
    <dgm:cxn modelId="{7FE63CB2-E54C-4164-B1B6-9B46FE2CB6CD}" type="presParOf" srcId="{416E5E32-24E8-44B1-8E2B-CF35299A9F50}" destId="{618D2A39-2999-4218-B14C-E0FE928DA75D}" srcOrd="0" destOrd="0" presId="urn:microsoft.com/office/officeart/2005/8/layout/orgChart1"/>
    <dgm:cxn modelId="{1E81F10B-7E47-45E3-A0AC-A125AA6BFB88}" type="presParOf" srcId="{618D2A39-2999-4218-B14C-E0FE928DA75D}" destId="{9FCB2968-98B3-48C9-BC34-A07D6658408F}" srcOrd="0" destOrd="0" presId="urn:microsoft.com/office/officeart/2005/8/layout/orgChart1"/>
    <dgm:cxn modelId="{4AB5D005-34BA-4BC0-97F8-FE0CA69A2FBF}" type="presParOf" srcId="{9FCB2968-98B3-48C9-BC34-A07D6658408F}" destId="{C36A91AC-D8BB-4F6C-8529-05585F106590}" srcOrd="0" destOrd="0" presId="urn:microsoft.com/office/officeart/2005/8/layout/orgChart1"/>
    <dgm:cxn modelId="{14A019E7-5274-4E5E-B905-31F247C9F6F1}" type="presParOf" srcId="{9FCB2968-98B3-48C9-BC34-A07D6658408F}" destId="{4790757E-71BB-462D-9F9C-FDD856B1E1FA}" srcOrd="1" destOrd="0" presId="urn:microsoft.com/office/officeart/2005/8/layout/orgChart1"/>
    <dgm:cxn modelId="{2373716A-41D1-4B3D-9581-C5B4CA0D1D30}" type="presParOf" srcId="{618D2A39-2999-4218-B14C-E0FE928DA75D}" destId="{2C84FBAD-12C8-4516-8FBC-DA7CD70F81B0}" srcOrd="1" destOrd="0" presId="urn:microsoft.com/office/officeart/2005/8/layout/orgChart1"/>
    <dgm:cxn modelId="{40087BA8-3874-4209-A76F-ED0E69147E58}" type="presParOf" srcId="{2C84FBAD-12C8-4516-8FBC-DA7CD70F81B0}" destId="{69619CCD-5215-418B-98DC-26515833E647}" srcOrd="0" destOrd="0" presId="urn:microsoft.com/office/officeart/2005/8/layout/orgChart1"/>
    <dgm:cxn modelId="{76E77F2F-D3AB-41E5-BE47-10BE42276346}" type="presParOf" srcId="{2C84FBAD-12C8-4516-8FBC-DA7CD70F81B0}" destId="{34C39369-89CB-4122-826D-4CF9F52A5321}" srcOrd="1" destOrd="0" presId="urn:microsoft.com/office/officeart/2005/8/layout/orgChart1"/>
    <dgm:cxn modelId="{053E3340-4B45-4968-BF5F-ACABB91166BA}" type="presParOf" srcId="{34C39369-89CB-4122-826D-4CF9F52A5321}" destId="{AF4F5474-8A26-4402-BF1C-E5698F290F31}" srcOrd="0" destOrd="0" presId="urn:microsoft.com/office/officeart/2005/8/layout/orgChart1"/>
    <dgm:cxn modelId="{5396AB1C-0637-4D6D-A742-4C1ED201BC68}" type="presParOf" srcId="{AF4F5474-8A26-4402-BF1C-E5698F290F31}" destId="{6B1A98DD-F038-4E2D-977E-86463AC8F11A}" srcOrd="0" destOrd="0" presId="urn:microsoft.com/office/officeart/2005/8/layout/orgChart1"/>
    <dgm:cxn modelId="{816E22FE-AEAF-4D0A-98CD-E6D7E16027C1}" type="presParOf" srcId="{AF4F5474-8A26-4402-BF1C-E5698F290F31}" destId="{99E00693-B258-457D-B8AD-F09EBAD2E7F5}" srcOrd="1" destOrd="0" presId="urn:microsoft.com/office/officeart/2005/8/layout/orgChart1"/>
    <dgm:cxn modelId="{AE48590C-6304-4416-9EE5-59527F7D02E0}" type="presParOf" srcId="{34C39369-89CB-4122-826D-4CF9F52A5321}" destId="{2EC6A27F-1518-43C3-B949-7D3D5E1431DF}" srcOrd="1" destOrd="0" presId="urn:microsoft.com/office/officeart/2005/8/layout/orgChart1"/>
    <dgm:cxn modelId="{AB24E456-561C-4B72-A7B5-CBE7C6DC381C}" type="presParOf" srcId="{2EC6A27F-1518-43C3-B949-7D3D5E1431DF}" destId="{7C2E9E61-1939-4DF9-BE86-D77E5CFEAFD8}" srcOrd="0" destOrd="0" presId="urn:microsoft.com/office/officeart/2005/8/layout/orgChart1"/>
    <dgm:cxn modelId="{99A1BD1F-5C37-4C00-A4DD-64D4D399F2CF}" type="presParOf" srcId="{2EC6A27F-1518-43C3-B949-7D3D5E1431DF}" destId="{2F24DEC6-8475-4335-BA04-7471032924F4}" srcOrd="1" destOrd="0" presId="urn:microsoft.com/office/officeart/2005/8/layout/orgChart1"/>
    <dgm:cxn modelId="{BF23384F-3783-4DD0-B58B-27066AFA0B3D}" type="presParOf" srcId="{2F24DEC6-8475-4335-BA04-7471032924F4}" destId="{5F27F5EE-9932-45DD-B95B-2BC21325E9CA}" srcOrd="0" destOrd="0" presId="urn:microsoft.com/office/officeart/2005/8/layout/orgChart1"/>
    <dgm:cxn modelId="{67FCA0B6-2E23-463E-97AE-7CA03AA65D2E}" type="presParOf" srcId="{5F27F5EE-9932-45DD-B95B-2BC21325E9CA}" destId="{1D87E0EF-132F-4D7B-B5AA-89FDA07C2957}" srcOrd="0" destOrd="0" presId="urn:microsoft.com/office/officeart/2005/8/layout/orgChart1"/>
    <dgm:cxn modelId="{758F67BC-C0B7-4298-9F87-E7C362AACCE8}" type="presParOf" srcId="{5F27F5EE-9932-45DD-B95B-2BC21325E9CA}" destId="{6BAEA1BE-B775-41AD-971E-0D8E67E4FA4F}" srcOrd="1" destOrd="0" presId="urn:microsoft.com/office/officeart/2005/8/layout/orgChart1"/>
    <dgm:cxn modelId="{3BD02443-B99A-453F-A8E9-1F2410C843E2}" type="presParOf" srcId="{2F24DEC6-8475-4335-BA04-7471032924F4}" destId="{1D4D48F4-8E57-43C1-892D-E8894810C214}" srcOrd="1" destOrd="0" presId="urn:microsoft.com/office/officeart/2005/8/layout/orgChart1"/>
    <dgm:cxn modelId="{3F484E5F-9B9A-4A49-B944-963BF84F83CC}" type="presParOf" srcId="{2F24DEC6-8475-4335-BA04-7471032924F4}" destId="{816A5233-9BA5-492B-B270-0F6646C534E2}" srcOrd="2" destOrd="0" presId="urn:microsoft.com/office/officeart/2005/8/layout/orgChart1"/>
    <dgm:cxn modelId="{E8CD4238-C132-406E-9F41-2E8EF71FFD42}" type="presParOf" srcId="{2EC6A27F-1518-43C3-B949-7D3D5E1431DF}" destId="{9FFAAC7C-FD64-4DBF-A042-BFE24EF61B7E}" srcOrd="2" destOrd="0" presId="urn:microsoft.com/office/officeart/2005/8/layout/orgChart1"/>
    <dgm:cxn modelId="{C82498ED-D95D-4413-A450-07F9BC12B3D7}" type="presParOf" srcId="{2EC6A27F-1518-43C3-B949-7D3D5E1431DF}" destId="{162164BB-815D-4A2A-A89D-0AD180845AF7}" srcOrd="3" destOrd="0" presId="urn:microsoft.com/office/officeart/2005/8/layout/orgChart1"/>
    <dgm:cxn modelId="{8CD8D31E-6C8D-4A88-9DDA-FAC4AD0E632D}" type="presParOf" srcId="{162164BB-815D-4A2A-A89D-0AD180845AF7}" destId="{B36C74AF-CCF6-452A-9F32-45DD350235F3}" srcOrd="0" destOrd="0" presId="urn:microsoft.com/office/officeart/2005/8/layout/orgChart1"/>
    <dgm:cxn modelId="{4E5FAFB1-4E01-4453-8930-90C96027DAD9}" type="presParOf" srcId="{B36C74AF-CCF6-452A-9F32-45DD350235F3}" destId="{380D16CF-0A93-4353-A936-64DD40D2FBDC}" srcOrd="0" destOrd="0" presId="urn:microsoft.com/office/officeart/2005/8/layout/orgChart1"/>
    <dgm:cxn modelId="{8FAC4281-0260-4C77-9908-9AFFC92DB37F}" type="presParOf" srcId="{B36C74AF-CCF6-452A-9F32-45DD350235F3}" destId="{1E1ACBA1-9B8D-4185-AE48-48EA515E70EA}" srcOrd="1" destOrd="0" presId="urn:microsoft.com/office/officeart/2005/8/layout/orgChart1"/>
    <dgm:cxn modelId="{F115763A-7C40-4E85-82C7-418673F727BD}" type="presParOf" srcId="{162164BB-815D-4A2A-A89D-0AD180845AF7}" destId="{48AADC69-00D6-47D5-959C-52C64F7DFF82}" srcOrd="1" destOrd="0" presId="urn:microsoft.com/office/officeart/2005/8/layout/orgChart1"/>
    <dgm:cxn modelId="{0FECB067-1CB0-45F4-B8EE-984ED70429B2}" type="presParOf" srcId="{162164BB-815D-4A2A-A89D-0AD180845AF7}" destId="{6231A951-60E0-4920-81B4-7DFFDCA590D5}" srcOrd="2" destOrd="0" presId="urn:microsoft.com/office/officeart/2005/8/layout/orgChart1"/>
    <dgm:cxn modelId="{34FA2F75-6E5F-4386-A109-7862EE85944A}" type="presParOf" srcId="{2EC6A27F-1518-43C3-B949-7D3D5E1431DF}" destId="{87CCC640-174A-42EB-941F-AF305B1B14DD}" srcOrd="4" destOrd="0" presId="urn:microsoft.com/office/officeart/2005/8/layout/orgChart1"/>
    <dgm:cxn modelId="{8931C43F-9357-4D59-B90A-5DBDCA3A9881}" type="presParOf" srcId="{2EC6A27F-1518-43C3-B949-7D3D5E1431DF}" destId="{8DCB71FC-89AB-4FE2-B997-2151D851F483}" srcOrd="5" destOrd="0" presId="urn:microsoft.com/office/officeart/2005/8/layout/orgChart1"/>
    <dgm:cxn modelId="{885C7124-A2AF-45D2-A808-F61E41F9FB90}" type="presParOf" srcId="{8DCB71FC-89AB-4FE2-B997-2151D851F483}" destId="{D3053D50-6023-4B5C-8DB6-A93154014B9C}" srcOrd="0" destOrd="0" presId="urn:microsoft.com/office/officeart/2005/8/layout/orgChart1"/>
    <dgm:cxn modelId="{E99DB94C-5FB3-496D-BC27-8C6427900146}" type="presParOf" srcId="{D3053D50-6023-4B5C-8DB6-A93154014B9C}" destId="{66835E2E-C577-4026-9792-02E1B24EAB3D}" srcOrd="0" destOrd="0" presId="urn:microsoft.com/office/officeart/2005/8/layout/orgChart1"/>
    <dgm:cxn modelId="{844D780B-AA07-4C2A-9345-0FD8D7F1B745}" type="presParOf" srcId="{D3053D50-6023-4B5C-8DB6-A93154014B9C}" destId="{7BBD7C89-35C0-48E9-AB8A-DE432DBFB711}" srcOrd="1" destOrd="0" presId="urn:microsoft.com/office/officeart/2005/8/layout/orgChart1"/>
    <dgm:cxn modelId="{037A4787-E832-45A6-9CF0-D7E5DB4A4E87}" type="presParOf" srcId="{8DCB71FC-89AB-4FE2-B997-2151D851F483}" destId="{7D50DFA6-4E67-4D91-9720-DFC069FEF096}" srcOrd="1" destOrd="0" presId="urn:microsoft.com/office/officeart/2005/8/layout/orgChart1"/>
    <dgm:cxn modelId="{D8BCC6F5-197C-4287-A9B1-71212BA54DE6}" type="presParOf" srcId="{8DCB71FC-89AB-4FE2-B997-2151D851F483}" destId="{752296D9-0E39-49E7-BC4D-165F5C65740E}" srcOrd="2" destOrd="0" presId="urn:microsoft.com/office/officeart/2005/8/layout/orgChart1"/>
    <dgm:cxn modelId="{7EA37D38-8BA2-42DC-B3FC-56F4F0E2E810}" type="presParOf" srcId="{34C39369-89CB-4122-826D-4CF9F52A5321}" destId="{99B3FDA9-9196-468F-8304-4C32DC3386BB}" srcOrd="2" destOrd="0" presId="urn:microsoft.com/office/officeart/2005/8/layout/orgChart1"/>
    <dgm:cxn modelId="{954E520A-7F2E-4ABB-AB27-A103DEEBC4BE}" type="presParOf" srcId="{99B3FDA9-9196-468F-8304-4C32DC3386BB}" destId="{FBF4E5BB-6E30-467B-9FC7-768E66D80386}" srcOrd="0" destOrd="0" presId="urn:microsoft.com/office/officeart/2005/8/layout/orgChart1"/>
    <dgm:cxn modelId="{D8A93FA0-43D0-4843-96BE-24D7EEB5B82B}" type="presParOf" srcId="{99B3FDA9-9196-468F-8304-4C32DC3386BB}" destId="{14621227-9621-4B0D-983B-824F77AA44BF}" srcOrd="1" destOrd="0" presId="urn:microsoft.com/office/officeart/2005/8/layout/orgChart1"/>
    <dgm:cxn modelId="{4538F882-A009-4280-8711-AA5E0343C101}" type="presParOf" srcId="{14621227-9621-4B0D-983B-824F77AA44BF}" destId="{4E3EF4A3-98D2-4D3A-92D4-A5F0735C7044}" srcOrd="0" destOrd="0" presId="urn:microsoft.com/office/officeart/2005/8/layout/orgChart1"/>
    <dgm:cxn modelId="{6440E244-D224-413B-9ADB-A6703A1B45BE}" type="presParOf" srcId="{4E3EF4A3-98D2-4D3A-92D4-A5F0735C7044}" destId="{893FC441-2D58-4EB6-87A9-A0E22FCB42A5}" srcOrd="0" destOrd="0" presId="urn:microsoft.com/office/officeart/2005/8/layout/orgChart1"/>
    <dgm:cxn modelId="{E991629D-F18C-4340-ACA5-5C95DDF8B7ED}" type="presParOf" srcId="{4E3EF4A3-98D2-4D3A-92D4-A5F0735C7044}" destId="{367CFD06-8646-49C7-A689-1F953D6A870F}" srcOrd="1" destOrd="0" presId="urn:microsoft.com/office/officeart/2005/8/layout/orgChart1"/>
    <dgm:cxn modelId="{746118C0-DF9F-477A-B34A-DEAB35B207E4}" type="presParOf" srcId="{14621227-9621-4B0D-983B-824F77AA44BF}" destId="{C5348CFF-7125-475B-8C3C-13A4BD4709F6}" srcOrd="1" destOrd="0" presId="urn:microsoft.com/office/officeart/2005/8/layout/orgChart1"/>
    <dgm:cxn modelId="{7A43A8F6-5ECC-4196-B49F-AA7E9908E93B}" type="presParOf" srcId="{14621227-9621-4B0D-983B-824F77AA44BF}" destId="{846834F4-D83C-4F8A-B140-006E282C0A15}" srcOrd="2" destOrd="0" presId="urn:microsoft.com/office/officeart/2005/8/layout/orgChart1"/>
    <dgm:cxn modelId="{6CDCFA08-3FD0-43B5-BB4A-AFD8E072BB0F}" type="presParOf" srcId="{618D2A39-2999-4218-B14C-E0FE928DA75D}" destId="{1C88F62F-8C00-48BD-A9FE-B2C50C83EB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</a:t>
          </a:r>
          <a:r>
            <a:rPr lang="es-ES" sz="1200" dirty="0" smtClean="0"/>
            <a:t>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Promotores(as) Deportivos(as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/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/>
        </a:p>
      </dgm:t>
    </dgm:pt>
    <dgm:pt modelId="{99305564-2305-4FAC-9685-791863CDFBF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1268AB9-AFB8-4D3D-9890-F4891BDEBAEA}" type="parTrans" cxnId="{750836D2-BD65-4D6B-B293-2189FB4ADEFA}">
      <dgm:prSet/>
      <dgm:spPr/>
      <dgm:t>
        <a:bodyPr/>
        <a:lstStyle/>
        <a:p>
          <a:endParaRPr lang="es-ES" sz="1200"/>
        </a:p>
      </dgm:t>
    </dgm:pt>
    <dgm:pt modelId="{8C2023B1-493E-4996-85BC-5337905FD532}" type="sibTrans" cxnId="{750836D2-BD65-4D6B-B293-2189FB4ADEFA}">
      <dgm:prSet/>
      <dgm:spPr/>
      <dgm:t>
        <a:bodyPr/>
        <a:lstStyle/>
        <a:p>
          <a:endParaRPr lang="es-ES" sz="1200"/>
        </a:p>
      </dgm:t>
    </dgm:pt>
    <dgm:pt modelId="{CFA44C66-ED7C-42F4-AF7D-5D8FB60766A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Instructores(as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9463E28-00DA-40B8-8ACB-8A6C98296D6E}" type="parTrans" cxnId="{641E3374-D300-498E-A2F1-0056791E6533}">
      <dgm:prSet/>
      <dgm:spPr/>
      <dgm:t>
        <a:bodyPr/>
        <a:lstStyle/>
        <a:p>
          <a:endParaRPr lang="es-ES" sz="1200"/>
        </a:p>
      </dgm:t>
    </dgm:pt>
    <dgm:pt modelId="{D845BA19-99DF-458F-9FF7-4A7309C258D6}" type="sibTrans" cxnId="{641E3374-D300-498E-A2F1-0056791E6533}">
      <dgm:prSet/>
      <dgm:spPr/>
      <dgm:t>
        <a:bodyPr/>
        <a:lstStyle/>
        <a:p>
          <a:endParaRPr lang="es-ES" sz="1200"/>
        </a:p>
      </dgm:t>
    </dgm:pt>
    <dgm:pt modelId="{37BED761-3290-4E74-8B19-674CE525242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74422E9-9219-4B4E-A3E9-48299BFB9DDA}" type="parTrans" cxnId="{272458B8-D7D5-4BAE-B872-87D5AF68F019}">
      <dgm:prSet/>
      <dgm:spPr/>
      <dgm:t>
        <a:bodyPr/>
        <a:lstStyle/>
        <a:p>
          <a:endParaRPr lang="es-ES" sz="1200"/>
        </a:p>
      </dgm:t>
    </dgm:pt>
    <dgm:pt modelId="{172C2F44-6D62-4969-A4AE-90FD7AF656B4}" type="sibTrans" cxnId="{272458B8-D7D5-4BAE-B872-87D5AF68F019}">
      <dgm:prSet/>
      <dgm:spPr/>
      <dgm:t>
        <a:bodyPr/>
        <a:lstStyle/>
        <a:p>
          <a:endParaRPr lang="es-ES" sz="1200"/>
        </a:p>
      </dgm:t>
    </dgm:pt>
    <dgm:pt modelId="{E76E906A-6832-4CD5-8951-ED916105560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/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/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EFEB40-90B6-470B-BDD7-BBB4DF824692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CA23A677-BAB8-430C-8EFD-7246D5E3D1EC}" type="pres">
      <dgm:prSet presAssocID="{8EF149C7-5249-43C7-9F4C-89239511224C}" presName="rootComposite1" presStyleCnt="0"/>
      <dgm:spPr/>
    </dgm:pt>
    <dgm:pt modelId="{CC9DE339-EABF-4DCF-BCEE-7DA1F3C27B98}" type="pres">
      <dgm:prSet presAssocID="{8EF149C7-5249-43C7-9F4C-89239511224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C90C23-C2EC-46AC-B3DF-13C6A48287AC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8C4BED-92CC-4820-A282-920ABCB41C89}" type="pres">
      <dgm:prSet presAssocID="{8EF149C7-5249-43C7-9F4C-89239511224C}" presName="hierChild2" presStyleCnt="0"/>
      <dgm:spPr/>
    </dgm:pt>
    <dgm:pt modelId="{FE0C480F-B1D7-4C88-8056-7F642ED955EB}" type="pres">
      <dgm:prSet presAssocID="{61268AB9-AFB8-4D3D-9890-F4891BDEBAE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A01020D-0304-4130-83D7-A5613CED4AC6}" type="pres">
      <dgm:prSet presAssocID="{99305564-2305-4FAC-9685-791863CDFBF4}" presName="hierRoot2" presStyleCnt="0">
        <dgm:presLayoutVars>
          <dgm:hierBranch val="init"/>
        </dgm:presLayoutVars>
      </dgm:prSet>
      <dgm:spPr/>
    </dgm:pt>
    <dgm:pt modelId="{83618644-38AD-4D44-88B6-9BFDA2A3C660}" type="pres">
      <dgm:prSet presAssocID="{99305564-2305-4FAC-9685-791863CDFBF4}" presName="rootComposite" presStyleCnt="0"/>
      <dgm:spPr/>
    </dgm:pt>
    <dgm:pt modelId="{95D7A905-ADD2-4A8E-A0F3-2CAE75B8A31F}" type="pres">
      <dgm:prSet presAssocID="{99305564-2305-4FAC-9685-791863CDFBF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9B533-80A5-42A5-999E-D7E6E35DD95C}" type="pres">
      <dgm:prSet presAssocID="{99305564-2305-4FAC-9685-791863CDFBF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972F105-D322-4388-B712-ED81B79F3F8B}" type="pres">
      <dgm:prSet presAssocID="{99305564-2305-4FAC-9685-791863CDFBF4}" presName="hierChild4" presStyleCnt="0"/>
      <dgm:spPr/>
    </dgm:pt>
    <dgm:pt modelId="{43155715-DD2C-41E2-B0BA-1F6899C654F5}" type="pres">
      <dgm:prSet presAssocID="{99305564-2305-4FAC-9685-791863CDFBF4}" presName="hierChild5" presStyleCnt="0"/>
      <dgm:spPr/>
    </dgm:pt>
    <dgm:pt modelId="{DE4D3C01-501C-457B-B94F-F2B0A6CD1AF8}" type="pres">
      <dgm:prSet presAssocID="{204DC1C7-4DDD-4204-B268-6DD0429DA59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 val="init"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1" presStyleCnt="4" custScaleY="115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1" presStyleCnt="4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7D348839-4088-438F-AC80-7E703D3FB4BC}" type="pres">
      <dgm:prSet presAssocID="{F9463E28-00DA-40B8-8ACB-8A6C98296D6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4F6D528-65F1-47C4-9BC2-4D70AD5A6976}" type="pres">
      <dgm:prSet presAssocID="{CFA44C66-ED7C-42F4-AF7D-5D8FB60766AE}" presName="hierRoot2" presStyleCnt="0">
        <dgm:presLayoutVars>
          <dgm:hierBranch val="init"/>
        </dgm:presLayoutVars>
      </dgm:prSet>
      <dgm:spPr/>
    </dgm:pt>
    <dgm:pt modelId="{D3FA05AA-6A44-45AD-A80D-5539C68C05B7}" type="pres">
      <dgm:prSet presAssocID="{CFA44C66-ED7C-42F4-AF7D-5D8FB60766AE}" presName="rootComposite" presStyleCnt="0"/>
      <dgm:spPr/>
    </dgm:pt>
    <dgm:pt modelId="{477BFD6A-4235-46DD-9046-7B1AD41DBBE8}" type="pres">
      <dgm:prSet presAssocID="{CFA44C66-ED7C-42F4-AF7D-5D8FB60766AE}" presName="rootText" presStyleLbl="node2" presStyleIdx="2" presStyleCnt="4" custScaleY="10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89945-ADA0-4350-9D7F-DF80427B8430}" type="pres">
      <dgm:prSet presAssocID="{CFA44C66-ED7C-42F4-AF7D-5D8FB60766AE}" presName="rootConnector" presStyleLbl="node2" presStyleIdx="2" presStyleCnt="4"/>
      <dgm:spPr/>
      <dgm:t>
        <a:bodyPr/>
        <a:lstStyle/>
        <a:p>
          <a:endParaRPr lang="es-ES"/>
        </a:p>
      </dgm:t>
    </dgm:pt>
    <dgm:pt modelId="{419B3509-D999-404B-8647-D2B48BD2CE76}" type="pres">
      <dgm:prSet presAssocID="{CFA44C66-ED7C-42F4-AF7D-5D8FB60766AE}" presName="hierChild4" presStyleCnt="0"/>
      <dgm:spPr/>
    </dgm:pt>
    <dgm:pt modelId="{C88563E2-DA14-4098-ADE6-3100DEEC5A47}" type="pres">
      <dgm:prSet presAssocID="{CFA44C66-ED7C-42F4-AF7D-5D8FB60766AE}" presName="hierChild5" presStyleCnt="0"/>
      <dgm:spPr/>
    </dgm:pt>
    <dgm:pt modelId="{51247E19-4A98-4471-9AF2-FD2B201BA6B9}" type="pres">
      <dgm:prSet presAssocID="{574422E9-9219-4B4E-A3E9-48299BFB9DDA}" presName="Name37" presStyleLbl="parChTrans1D2" presStyleIdx="3" presStyleCnt="4"/>
      <dgm:spPr/>
      <dgm:t>
        <a:bodyPr/>
        <a:lstStyle/>
        <a:p>
          <a:endParaRPr lang="es-ES"/>
        </a:p>
      </dgm:t>
    </dgm:pt>
    <dgm:pt modelId="{9B475661-7110-43E8-BB43-377E020E8ECA}" type="pres">
      <dgm:prSet presAssocID="{37BED761-3290-4E74-8B19-674CE5252424}" presName="hierRoot2" presStyleCnt="0">
        <dgm:presLayoutVars>
          <dgm:hierBranch val="init"/>
        </dgm:presLayoutVars>
      </dgm:prSet>
      <dgm:spPr/>
    </dgm:pt>
    <dgm:pt modelId="{B49A484B-4B8C-41EE-B66A-38E548A1FC56}" type="pres">
      <dgm:prSet presAssocID="{37BED761-3290-4E74-8B19-674CE5252424}" presName="rootComposite" presStyleCnt="0"/>
      <dgm:spPr/>
    </dgm:pt>
    <dgm:pt modelId="{EF91DE75-BDF4-4E60-B588-BCD9BC9BBB5B}" type="pres">
      <dgm:prSet presAssocID="{37BED761-3290-4E74-8B19-674CE525242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5F08A-74D5-4297-AF4A-42BEE76EF97E}" type="pres">
      <dgm:prSet presAssocID="{37BED761-3290-4E74-8B19-674CE525242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A56DD8B-CC92-4BCD-8ACD-E233479A97E7}" type="pres">
      <dgm:prSet presAssocID="{37BED761-3290-4E74-8B19-674CE5252424}" presName="hierChild4" presStyleCnt="0"/>
      <dgm:spPr/>
    </dgm:pt>
    <dgm:pt modelId="{641010E5-1719-4024-9C67-35804063ED04}" type="pres">
      <dgm:prSet presAssocID="{37BED761-3290-4E74-8B19-674CE5252424}" presName="hierChild5" presStyleCnt="0"/>
      <dgm:spPr/>
    </dgm:pt>
    <dgm:pt modelId="{65156121-D85F-40B6-B020-B2BEC307F581}" type="pres">
      <dgm:prSet presAssocID="{8EF149C7-5249-43C7-9F4C-89239511224C}" presName="hierChild3" presStyleCnt="0"/>
      <dgm:spPr/>
    </dgm:pt>
  </dgm:ptLst>
  <dgm:cxnLst>
    <dgm:cxn modelId="{419C42F3-FB45-44C2-B532-CFB4F15B15D6}" type="presOf" srcId="{574422E9-9219-4B4E-A3E9-48299BFB9DDA}" destId="{51247E19-4A98-4471-9AF2-FD2B201BA6B9}" srcOrd="0" destOrd="0" presId="urn:microsoft.com/office/officeart/2005/8/layout/orgChart1"/>
    <dgm:cxn modelId="{D3DB8733-36CD-4CAD-894C-82C4ACEDE3D1}" type="presOf" srcId="{E76E906A-6832-4CD5-8951-ED9161055607}" destId="{BD10F608-A80A-42F4-8DAA-414391E447AE}" srcOrd="0" destOrd="0" presId="urn:microsoft.com/office/officeart/2005/8/layout/orgChart1"/>
    <dgm:cxn modelId="{F303783A-618E-4F47-8F8A-2104AC89DDA6}" type="presOf" srcId="{37BED761-3290-4E74-8B19-674CE5252424}" destId="{EF91DE75-BDF4-4E60-B588-BCD9BC9BBB5B}" srcOrd="0" destOrd="0" presId="urn:microsoft.com/office/officeart/2005/8/layout/orgChart1"/>
    <dgm:cxn modelId="{B8784470-9F6A-4D3C-BD6F-948F04479437}" type="presOf" srcId="{8EF149C7-5249-43C7-9F4C-89239511224C}" destId="{CC9DE339-EABF-4DCF-BCEE-7DA1F3C27B98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213D2F9C-B0AC-4764-B181-DDCB498B4954}" type="presOf" srcId="{99305564-2305-4FAC-9685-791863CDFBF4}" destId="{9049B533-80A5-42A5-999E-D7E6E35DD95C}" srcOrd="1" destOrd="0" presId="urn:microsoft.com/office/officeart/2005/8/layout/orgChart1"/>
    <dgm:cxn modelId="{1BD77C8C-3CB4-4400-857C-2632C9E0D519}" type="presOf" srcId="{8EF149C7-5249-43C7-9F4C-89239511224C}" destId="{FEC90C23-C2EC-46AC-B3DF-13C6A48287AC}" srcOrd="1" destOrd="0" presId="urn:microsoft.com/office/officeart/2005/8/layout/orgChart1"/>
    <dgm:cxn modelId="{272458B8-D7D5-4BAE-B872-87D5AF68F019}" srcId="{8EF149C7-5249-43C7-9F4C-89239511224C}" destId="{37BED761-3290-4E74-8B19-674CE5252424}" srcOrd="3" destOrd="0" parTransId="{574422E9-9219-4B4E-A3E9-48299BFB9DDA}" sibTransId="{172C2F44-6D62-4969-A4AE-90FD7AF656B4}"/>
    <dgm:cxn modelId="{13752BC8-D0B0-4941-BA84-95172AFFFEA0}" type="presOf" srcId="{E76E906A-6832-4CD5-8951-ED9161055607}" destId="{2D30BB35-C9D9-4908-A169-5FE8A5B3162C}" srcOrd="1" destOrd="0" presId="urn:microsoft.com/office/officeart/2005/8/layout/orgChart1"/>
    <dgm:cxn modelId="{4319A530-EC8E-4267-BAE5-AB9A0E140C10}" type="presOf" srcId="{F9463E28-00DA-40B8-8ACB-8A6C98296D6E}" destId="{7D348839-4088-438F-AC80-7E703D3FB4BC}" srcOrd="0" destOrd="0" presId="urn:microsoft.com/office/officeart/2005/8/layout/orgChart1"/>
    <dgm:cxn modelId="{641E3374-D300-498E-A2F1-0056791E6533}" srcId="{8EF149C7-5249-43C7-9F4C-89239511224C}" destId="{CFA44C66-ED7C-42F4-AF7D-5D8FB60766AE}" srcOrd="2" destOrd="0" parTransId="{F9463E28-00DA-40B8-8ACB-8A6C98296D6E}" sibTransId="{D845BA19-99DF-458F-9FF7-4A7309C258D6}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DBB50BA5-D6B4-4ABC-9D0A-C9C88B5E3361}" type="presOf" srcId="{CFA44C66-ED7C-42F4-AF7D-5D8FB60766AE}" destId="{AF689945-ADA0-4350-9D7F-DF80427B8430}" srcOrd="1" destOrd="0" presId="urn:microsoft.com/office/officeart/2005/8/layout/orgChart1"/>
    <dgm:cxn modelId="{B960CA91-05A5-4D47-B5CE-17DD0736593D}" type="presOf" srcId="{99305564-2305-4FAC-9685-791863CDFBF4}" destId="{95D7A905-ADD2-4A8E-A0F3-2CAE75B8A31F}" srcOrd="0" destOrd="0" presId="urn:microsoft.com/office/officeart/2005/8/layout/orgChart1"/>
    <dgm:cxn modelId="{750836D2-BD65-4D6B-B293-2189FB4ADEFA}" srcId="{8EF149C7-5249-43C7-9F4C-89239511224C}" destId="{99305564-2305-4FAC-9685-791863CDFBF4}" srcOrd="0" destOrd="0" parTransId="{61268AB9-AFB8-4D3D-9890-F4891BDEBAEA}" sibTransId="{8C2023B1-493E-4996-85BC-5337905FD532}"/>
    <dgm:cxn modelId="{57179447-70CF-45B8-BD12-9DF03C39E49D}" srcId="{8EF149C7-5249-43C7-9F4C-89239511224C}" destId="{E76E906A-6832-4CD5-8951-ED9161055607}" srcOrd="1" destOrd="0" parTransId="{204DC1C7-4DDD-4204-B268-6DD0429DA59E}" sibTransId="{E8A39575-D267-4ECE-9761-A64FA866AA80}"/>
    <dgm:cxn modelId="{34691504-FA53-44F0-A4BD-890CD0E0798E}" type="presOf" srcId="{204DC1C7-4DDD-4204-B268-6DD0429DA59E}" destId="{DE4D3C01-501C-457B-B94F-F2B0A6CD1AF8}" srcOrd="0" destOrd="0" presId="urn:microsoft.com/office/officeart/2005/8/layout/orgChart1"/>
    <dgm:cxn modelId="{E0035F06-8AAA-4CAA-81D6-D390AA99DFAB}" type="presOf" srcId="{37BED761-3290-4E74-8B19-674CE5252424}" destId="{C0F5F08A-74D5-4297-AF4A-42BEE76EF97E}" srcOrd="1" destOrd="0" presId="urn:microsoft.com/office/officeart/2005/8/layout/orgChart1"/>
    <dgm:cxn modelId="{E5832B55-92DF-4B83-A5CF-CD808B76BA75}" type="presOf" srcId="{CFA44C66-ED7C-42F4-AF7D-5D8FB60766AE}" destId="{477BFD6A-4235-46DD-9046-7B1AD41DBBE8}" srcOrd="0" destOrd="0" presId="urn:microsoft.com/office/officeart/2005/8/layout/orgChart1"/>
    <dgm:cxn modelId="{569FF90F-EDF2-406E-8766-3C147FA41B95}" type="presOf" srcId="{61268AB9-AFB8-4D3D-9890-F4891BDEBAEA}" destId="{FE0C480F-B1D7-4C88-8056-7F642ED955EB}" srcOrd="0" destOrd="0" presId="urn:microsoft.com/office/officeart/2005/8/layout/orgChart1"/>
    <dgm:cxn modelId="{E8FA804D-2F84-4A7B-B258-2AB2987FBB64}" type="presParOf" srcId="{DFEA0DFD-0F4E-49CE-AC3F-09E86B65B0D5}" destId="{CCEFEB40-90B6-470B-BDD7-BBB4DF824692}" srcOrd="0" destOrd="0" presId="urn:microsoft.com/office/officeart/2005/8/layout/orgChart1"/>
    <dgm:cxn modelId="{9A279FAF-CEF9-4B76-869A-B9DAA41675FF}" type="presParOf" srcId="{CCEFEB40-90B6-470B-BDD7-BBB4DF824692}" destId="{CA23A677-BAB8-430C-8EFD-7246D5E3D1EC}" srcOrd="0" destOrd="0" presId="urn:microsoft.com/office/officeart/2005/8/layout/orgChart1"/>
    <dgm:cxn modelId="{880A75DF-36F9-48A9-ADE2-6D054AC22A9C}" type="presParOf" srcId="{CA23A677-BAB8-430C-8EFD-7246D5E3D1EC}" destId="{CC9DE339-EABF-4DCF-BCEE-7DA1F3C27B98}" srcOrd="0" destOrd="0" presId="urn:microsoft.com/office/officeart/2005/8/layout/orgChart1"/>
    <dgm:cxn modelId="{60DE5BCC-7B21-429E-9529-CFB7D4F2728C}" type="presParOf" srcId="{CA23A677-BAB8-430C-8EFD-7246D5E3D1EC}" destId="{FEC90C23-C2EC-46AC-B3DF-13C6A48287AC}" srcOrd="1" destOrd="0" presId="urn:microsoft.com/office/officeart/2005/8/layout/orgChart1"/>
    <dgm:cxn modelId="{60485F62-9992-4196-9CE7-222A8F1E92A0}" type="presParOf" srcId="{CCEFEB40-90B6-470B-BDD7-BBB4DF824692}" destId="{148C4BED-92CC-4820-A282-920ABCB41C89}" srcOrd="1" destOrd="0" presId="urn:microsoft.com/office/officeart/2005/8/layout/orgChart1"/>
    <dgm:cxn modelId="{65A16435-B115-4492-AACE-7E4494123FA1}" type="presParOf" srcId="{148C4BED-92CC-4820-A282-920ABCB41C89}" destId="{FE0C480F-B1D7-4C88-8056-7F642ED955EB}" srcOrd="0" destOrd="0" presId="urn:microsoft.com/office/officeart/2005/8/layout/orgChart1"/>
    <dgm:cxn modelId="{1C4AB9F5-9B27-4058-BA61-1F2D79B863E3}" type="presParOf" srcId="{148C4BED-92CC-4820-A282-920ABCB41C89}" destId="{BA01020D-0304-4130-83D7-A5613CED4AC6}" srcOrd="1" destOrd="0" presId="urn:microsoft.com/office/officeart/2005/8/layout/orgChart1"/>
    <dgm:cxn modelId="{58334A52-222F-4612-89AC-4AA899E55C0D}" type="presParOf" srcId="{BA01020D-0304-4130-83D7-A5613CED4AC6}" destId="{83618644-38AD-4D44-88B6-9BFDA2A3C660}" srcOrd="0" destOrd="0" presId="urn:microsoft.com/office/officeart/2005/8/layout/orgChart1"/>
    <dgm:cxn modelId="{FF500880-A958-4D77-BC33-A7C3A3E717AB}" type="presParOf" srcId="{83618644-38AD-4D44-88B6-9BFDA2A3C660}" destId="{95D7A905-ADD2-4A8E-A0F3-2CAE75B8A31F}" srcOrd="0" destOrd="0" presId="urn:microsoft.com/office/officeart/2005/8/layout/orgChart1"/>
    <dgm:cxn modelId="{60602A3E-2446-49F4-95CF-06E369FE8B57}" type="presParOf" srcId="{83618644-38AD-4D44-88B6-9BFDA2A3C660}" destId="{9049B533-80A5-42A5-999E-D7E6E35DD95C}" srcOrd="1" destOrd="0" presId="urn:microsoft.com/office/officeart/2005/8/layout/orgChart1"/>
    <dgm:cxn modelId="{79CC640F-8F23-45B7-BF3F-68DC610A58D1}" type="presParOf" srcId="{BA01020D-0304-4130-83D7-A5613CED4AC6}" destId="{B972F105-D322-4388-B712-ED81B79F3F8B}" srcOrd="1" destOrd="0" presId="urn:microsoft.com/office/officeart/2005/8/layout/orgChart1"/>
    <dgm:cxn modelId="{A9E2FC35-5395-4C20-BA29-8AF01888439E}" type="presParOf" srcId="{BA01020D-0304-4130-83D7-A5613CED4AC6}" destId="{43155715-DD2C-41E2-B0BA-1F6899C654F5}" srcOrd="2" destOrd="0" presId="urn:microsoft.com/office/officeart/2005/8/layout/orgChart1"/>
    <dgm:cxn modelId="{30A80B31-5361-4F2D-93E1-D9E5E16D76CC}" type="presParOf" srcId="{148C4BED-92CC-4820-A282-920ABCB41C89}" destId="{DE4D3C01-501C-457B-B94F-F2B0A6CD1AF8}" srcOrd="2" destOrd="0" presId="urn:microsoft.com/office/officeart/2005/8/layout/orgChart1"/>
    <dgm:cxn modelId="{D32495D4-4AE9-468B-A069-5CB6A7B0E6B2}" type="presParOf" srcId="{148C4BED-92CC-4820-A282-920ABCB41C89}" destId="{DCBFC0C4-187E-4A97-8960-2A4103349FBB}" srcOrd="3" destOrd="0" presId="urn:microsoft.com/office/officeart/2005/8/layout/orgChart1"/>
    <dgm:cxn modelId="{DB61A89F-A0C9-4448-AF8C-DD24FF62A14B}" type="presParOf" srcId="{DCBFC0C4-187E-4A97-8960-2A4103349FBB}" destId="{AF650BF7-C340-448D-ADFE-B23DAD0C2EAC}" srcOrd="0" destOrd="0" presId="urn:microsoft.com/office/officeart/2005/8/layout/orgChart1"/>
    <dgm:cxn modelId="{961C14DD-84AF-45A3-BF24-60F2CC5272FB}" type="presParOf" srcId="{AF650BF7-C340-448D-ADFE-B23DAD0C2EAC}" destId="{BD10F608-A80A-42F4-8DAA-414391E447AE}" srcOrd="0" destOrd="0" presId="urn:microsoft.com/office/officeart/2005/8/layout/orgChart1"/>
    <dgm:cxn modelId="{C814C7F2-36DB-4F8A-B172-140F2A8D78A8}" type="presParOf" srcId="{AF650BF7-C340-448D-ADFE-B23DAD0C2EAC}" destId="{2D30BB35-C9D9-4908-A169-5FE8A5B3162C}" srcOrd="1" destOrd="0" presId="urn:microsoft.com/office/officeart/2005/8/layout/orgChart1"/>
    <dgm:cxn modelId="{E6E2BE64-E30D-48A3-860F-CA46A823EC84}" type="presParOf" srcId="{DCBFC0C4-187E-4A97-8960-2A4103349FBB}" destId="{C6A2B740-8559-481A-BCA2-1941B6240C7B}" srcOrd="1" destOrd="0" presId="urn:microsoft.com/office/officeart/2005/8/layout/orgChart1"/>
    <dgm:cxn modelId="{AB2509A9-C7E7-46D8-82A9-B8AD3F3660CD}" type="presParOf" srcId="{DCBFC0C4-187E-4A97-8960-2A4103349FBB}" destId="{3AFB0D49-446E-4473-A1AF-EB579EE73888}" srcOrd="2" destOrd="0" presId="urn:microsoft.com/office/officeart/2005/8/layout/orgChart1"/>
    <dgm:cxn modelId="{C33858C2-2460-4885-954C-9CD17B27867A}" type="presParOf" srcId="{148C4BED-92CC-4820-A282-920ABCB41C89}" destId="{7D348839-4088-438F-AC80-7E703D3FB4BC}" srcOrd="4" destOrd="0" presId="urn:microsoft.com/office/officeart/2005/8/layout/orgChart1"/>
    <dgm:cxn modelId="{66A8930C-D9D1-4A9A-A2B2-32C3E3A67DC2}" type="presParOf" srcId="{148C4BED-92CC-4820-A282-920ABCB41C89}" destId="{74F6D528-65F1-47C4-9BC2-4D70AD5A6976}" srcOrd="5" destOrd="0" presId="urn:microsoft.com/office/officeart/2005/8/layout/orgChart1"/>
    <dgm:cxn modelId="{56B859BF-A395-4DD4-ACDB-6F7F2AC200FE}" type="presParOf" srcId="{74F6D528-65F1-47C4-9BC2-4D70AD5A6976}" destId="{D3FA05AA-6A44-45AD-A80D-5539C68C05B7}" srcOrd="0" destOrd="0" presId="urn:microsoft.com/office/officeart/2005/8/layout/orgChart1"/>
    <dgm:cxn modelId="{284D54DB-5E39-49BD-984F-B84B98506C29}" type="presParOf" srcId="{D3FA05AA-6A44-45AD-A80D-5539C68C05B7}" destId="{477BFD6A-4235-46DD-9046-7B1AD41DBBE8}" srcOrd="0" destOrd="0" presId="urn:microsoft.com/office/officeart/2005/8/layout/orgChart1"/>
    <dgm:cxn modelId="{E847CA43-69C6-413F-A046-721E5B4F7A84}" type="presParOf" srcId="{D3FA05AA-6A44-45AD-A80D-5539C68C05B7}" destId="{AF689945-ADA0-4350-9D7F-DF80427B8430}" srcOrd="1" destOrd="0" presId="urn:microsoft.com/office/officeart/2005/8/layout/orgChart1"/>
    <dgm:cxn modelId="{A81E5243-33BE-4119-A96F-F7CFDA9D70FC}" type="presParOf" srcId="{74F6D528-65F1-47C4-9BC2-4D70AD5A6976}" destId="{419B3509-D999-404B-8647-D2B48BD2CE76}" srcOrd="1" destOrd="0" presId="urn:microsoft.com/office/officeart/2005/8/layout/orgChart1"/>
    <dgm:cxn modelId="{78BF67FC-5FDC-4581-B075-DF8FAF8B4051}" type="presParOf" srcId="{74F6D528-65F1-47C4-9BC2-4D70AD5A6976}" destId="{C88563E2-DA14-4098-ADE6-3100DEEC5A47}" srcOrd="2" destOrd="0" presId="urn:microsoft.com/office/officeart/2005/8/layout/orgChart1"/>
    <dgm:cxn modelId="{5CA8FEBF-5041-4440-80A7-E8C79E48B220}" type="presParOf" srcId="{148C4BED-92CC-4820-A282-920ABCB41C89}" destId="{51247E19-4A98-4471-9AF2-FD2B201BA6B9}" srcOrd="6" destOrd="0" presId="urn:microsoft.com/office/officeart/2005/8/layout/orgChart1"/>
    <dgm:cxn modelId="{6714F7A9-D058-498D-AA6F-D2481C2FA047}" type="presParOf" srcId="{148C4BED-92CC-4820-A282-920ABCB41C89}" destId="{9B475661-7110-43E8-BB43-377E020E8ECA}" srcOrd="7" destOrd="0" presId="urn:microsoft.com/office/officeart/2005/8/layout/orgChart1"/>
    <dgm:cxn modelId="{5394F76F-390C-4932-9553-ED24EB70C470}" type="presParOf" srcId="{9B475661-7110-43E8-BB43-377E020E8ECA}" destId="{B49A484B-4B8C-41EE-B66A-38E548A1FC56}" srcOrd="0" destOrd="0" presId="urn:microsoft.com/office/officeart/2005/8/layout/orgChart1"/>
    <dgm:cxn modelId="{9E522BD4-711E-4CEB-A486-5EC89C2F1E5D}" type="presParOf" srcId="{B49A484B-4B8C-41EE-B66A-38E548A1FC56}" destId="{EF91DE75-BDF4-4E60-B588-BCD9BC9BBB5B}" srcOrd="0" destOrd="0" presId="urn:microsoft.com/office/officeart/2005/8/layout/orgChart1"/>
    <dgm:cxn modelId="{B837A904-6FFA-4925-8958-83D69BF87F8D}" type="presParOf" srcId="{B49A484B-4B8C-41EE-B66A-38E548A1FC56}" destId="{C0F5F08A-74D5-4297-AF4A-42BEE76EF97E}" srcOrd="1" destOrd="0" presId="urn:microsoft.com/office/officeart/2005/8/layout/orgChart1"/>
    <dgm:cxn modelId="{C9B5CD43-D334-4633-B336-329B78111A69}" type="presParOf" srcId="{9B475661-7110-43E8-BB43-377E020E8ECA}" destId="{3A56DD8B-CC92-4BCD-8ACD-E233479A97E7}" srcOrd="1" destOrd="0" presId="urn:microsoft.com/office/officeart/2005/8/layout/orgChart1"/>
    <dgm:cxn modelId="{F5346828-7203-42BF-82B9-250C8167513D}" type="presParOf" srcId="{9B475661-7110-43E8-BB43-377E020E8ECA}" destId="{641010E5-1719-4024-9C67-35804063ED04}" srcOrd="2" destOrd="0" presId="urn:microsoft.com/office/officeart/2005/8/layout/orgChart1"/>
    <dgm:cxn modelId="{C69DEA85-A273-4875-AAF0-2E687531BCBD}" type="presParOf" srcId="{CCEFEB40-90B6-470B-BDD7-BBB4DF824692}" destId="{65156121-D85F-40B6-B020-B2BEC307F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/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/>
        </a:p>
      </dgm:t>
    </dgm:pt>
    <dgm:pt modelId="{04B2DDDE-E491-4214-929B-C7A8DD3963F4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/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/>
        </a:p>
      </dgm:t>
    </dgm:pt>
    <dgm:pt modelId="{9ED5C39E-E4D8-4BD7-8A05-43A118FBD84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Administrativo</a:t>
          </a:r>
          <a:endParaRPr lang="es-ES" sz="1200" dirty="0"/>
        </a:p>
      </dgm:t>
    </dgm:pt>
    <dgm:pt modelId="{0DE3EC65-BAD3-4796-9C96-D91F47FFEA7A}" type="parTrans" cxnId="{513010C0-67F9-468A-9E8D-5E16D8470DE5}">
      <dgm:prSet/>
      <dgm:spPr/>
      <dgm:t>
        <a:bodyPr/>
        <a:lstStyle/>
        <a:p>
          <a:endParaRPr lang="es-ES" sz="1200"/>
        </a:p>
      </dgm:t>
    </dgm:pt>
    <dgm:pt modelId="{DE376889-8880-4550-A88D-C1483FED0844}" type="sibTrans" cxnId="{513010C0-67F9-468A-9E8D-5E16D8470DE5}">
      <dgm:prSet/>
      <dgm:spPr/>
      <dgm:t>
        <a:bodyPr/>
        <a:lstStyle/>
        <a:p>
          <a:endParaRPr lang="es-ES" sz="1200"/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Mantenimiento</a:t>
          </a:r>
          <a:endParaRPr lang="es-ES" sz="1200" dirty="0"/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/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/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Domo Acuático</a:t>
          </a:r>
          <a:endParaRPr lang="es-ES" sz="1200" dirty="0"/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/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/>
        </a:p>
      </dgm:t>
    </dgm:pt>
    <dgm:pt modelId="{2985B375-97A7-4AFC-AD57-C0A4D9566CD8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/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/>
        </a:p>
      </dgm:t>
    </dgm:pt>
    <dgm:pt modelId="{35DC9171-E403-4C53-9502-2C9AD3F0A00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/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/>
        </a:p>
      </dgm:t>
    </dgm:pt>
    <dgm:pt modelId="{F3EFC11B-8E9C-48D7-9955-3138328636E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320A71D-4FBC-4E04-81FE-B0252E48D47B}" type="parTrans" cxnId="{781B1D39-6B81-47AF-9C7A-D0FFAB78C926}">
      <dgm:prSet/>
      <dgm:spPr/>
      <dgm:t>
        <a:bodyPr/>
        <a:lstStyle/>
        <a:p>
          <a:endParaRPr lang="es-ES" sz="1200"/>
        </a:p>
      </dgm:t>
    </dgm:pt>
    <dgm:pt modelId="{1527ED60-22CD-42C7-9F17-3110CB3FE695}" type="sibTrans" cxnId="{781B1D39-6B81-47AF-9C7A-D0FFAB78C926}">
      <dgm:prSet/>
      <dgm:spPr/>
      <dgm:t>
        <a:bodyPr/>
        <a:lstStyle/>
        <a:p>
          <a:endParaRPr lang="es-ES" sz="1200"/>
        </a:p>
      </dgm:t>
    </dgm:pt>
    <dgm:pt modelId="{ECBD26DE-62E4-4A3C-B8DD-EFF64B9F78E7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3ACD589C-810F-459A-BA5B-CFDE50D5D86E}" type="parTrans" cxnId="{8A0C30C7-9EFB-4654-811D-18664CD6C7A1}">
      <dgm:prSet/>
      <dgm:spPr/>
      <dgm:t>
        <a:bodyPr/>
        <a:lstStyle/>
        <a:p>
          <a:endParaRPr lang="es-ES" sz="1200"/>
        </a:p>
      </dgm:t>
    </dgm:pt>
    <dgm:pt modelId="{97B086F8-66D2-49CD-9349-69A7D49F1F03}" type="sibTrans" cxnId="{8A0C30C7-9EFB-4654-811D-18664CD6C7A1}">
      <dgm:prSet/>
      <dgm:spPr/>
      <dgm:t>
        <a:bodyPr/>
        <a:lstStyle/>
        <a:p>
          <a:endParaRPr lang="es-ES" sz="1200"/>
        </a:p>
      </dgm:t>
    </dgm:pt>
    <dgm:pt modelId="{4E58F20B-DB52-4C2C-BBC1-ABB8030E842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latin typeface="Calibri" panose="020F0502020204030204" pitchFamily="34" charset="0"/>
            </a:rPr>
            <a:t>Natación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/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/>
        </a:p>
      </dgm:t>
    </dgm:pt>
    <dgm:pt modelId="{C532957E-C8CD-4467-A7FF-DC9CE85BB4BA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0F1C387-0277-4330-A553-CC95BF89041F}" type="parTrans" cxnId="{979A400C-DA67-4CFA-89F5-BC6AF099BB3D}">
      <dgm:prSet/>
      <dgm:spPr/>
      <dgm:t>
        <a:bodyPr/>
        <a:lstStyle/>
        <a:p>
          <a:endParaRPr lang="es-ES" sz="1200"/>
        </a:p>
      </dgm:t>
    </dgm:pt>
    <dgm:pt modelId="{185E881A-683B-47C7-9379-9DB04281F424}" type="sibTrans" cxnId="{979A400C-DA67-4CFA-89F5-BC6AF099BB3D}">
      <dgm:prSet/>
      <dgm:spPr/>
      <dgm:t>
        <a:bodyPr/>
        <a:lstStyle/>
        <a:p>
          <a:endParaRPr lang="es-ES" sz="1200"/>
        </a:p>
      </dgm:t>
    </dgm:pt>
    <dgm:pt modelId="{0662727A-463A-4E3B-859A-61B75760880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/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/>
        </a:p>
      </dgm:t>
    </dgm:pt>
    <dgm:pt modelId="{38891E83-7C65-4D45-AD9B-7918443F64D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4A67D47D-F925-462E-BA87-24E533244B7A}" type="parTrans" cxnId="{B0B1F628-07B5-40A0-A7AC-F20E6869183E}">
      <dgm:prSet/>
      <dgm:spPr/>
      <dgm:t>
        <a:bodyPr/>
        <a:lstStyle/>
        <a:p>
          <a:endParaRPr lang="es-ES" sz="1200"/>
        </a:p>
      </dgm:t>
    </dgm:pt>
    <dgm:pt modelId="{3C328C51-F743-412E-A9CA-64966C5DEC13}" type="sibTrans" cxnId="{B0B1F628-07B5-40A0-A7AC-F20E6869183E}">
      <dgm:prSet/>
      <dgm:spPr/>
      <dgm:t>
        <a:bodyPr/>
        <a:lstStyle/>
        <a:p>
          <a:endParaRPr lang="es-ES" sz="1200"/>
        </a:p>
      </dgm:t>
    </dgm:pt>
    <dgm:pt modelId="{1A9A524E-6BD9-446A-B4E6-E3538177DEB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CAD28BF-0B8F-4655-8ADD-1ABC4FAB8244}" type="parTrans" cxnId="{191B04E5-93F3-4D5F-806B-B3E031F08D21}">
      <dgm:prSet/>
      <dgm:spPr/>
      <dgm:t>
        <a:bodyPr/>
        <a:lstStyle/>
        <a:p>
          <a:endParaRPr lang="es-ES" sz="1200"/>
        </a:p>
      </dgm:t>
    </dgm:pt>
    <dgm:pt modelId="{62900B05-3D74-4B75-A69E-EBB8F4B3D26B}" type="sibTrans" cxnId="{191B04E5-93F3-4D5F-806B-B3E031F08D21}">
      <dgm:prSet/>
      <dgm:spPr/>
      <dgm:t>
        <a:bodyPr/>
        <a:lstStyle/>
        <a:p>
          <a:endParaRPr lang="es-ES" sz="1200"/>
        </a:p>
      </dgm:t>
    </dgm:pt>
    <dgm:pt modelId="{CBF9B068-7347-4F9E-97F5-66A406FB2BF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341D62B4-A2E8-4A37-8B48-3A0868932546}" type="parTrans" cxnId="{81F806FA-9048-451C-8E4C-FD614459E789}">
      <dgm:prSet/>
      <dgm:spPr/>
      <dgm:t>
        <a:bodyPr/>
        <a:lstStyle/>
        <a:p>
          <a:endParaRPr lang="es-ES" sz="1200"/>
        </a:p>
      </dgm:t>
    </dgm:pt>
    <dgm:pt modelId="{6BD09941-74F3-46B0-99DA-2E7D80D6BA8F}" type="sibTrans" cxnId="{81F806FA-9048-451C-8E4C-FD614459E789}">
      <dgm:prSet/>
      <dgm:spPr/>
      <dgm:t>
        <a:bodyPr/>
        <a:lstStyle/>
        <a:p>
          <a:endParaRPr lang="es-ES" sz="1200"/>
        </a:p>
      </dgm:t>
    </dgm:pt>
    <dgm:pt modelId="{D752C4A6-8C3F-4D24-BC44-A99434CC911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60EE91B-C1CD-4130-A678-3F50F894CC2C}" type="parTrans" cxnId="{336AAEBB-7DE5-4118-A56F-C31DE45B884B}">
      <dgm:prSet/>
      <dgm:spPr/>
      <dgm:t>
        <a:bodyPr/>
        <a:lstStyle/>
        <a:p>
          <a:endParaRPr lang="es-ES" sz="1200"/>
        </a:p>
      </dgm:t>
    </dgm:pt>
    <dgm:pt modelId="{F4511399-33D0-47BD-8089-E7C75C5CCC62}" type="sibTrans" cxnId="{336AAEBB-7DE5-4118-A56F-C31DE45B884B}">
      <dgm:prSet/>
      <dgm:spPr/>
      <dgm:t>
        <a:bodyPr/>
        <a:lstStyle/>
        <a:p>
          <a:endParaRPr lang="es-ES" sz="1200"/>
        </a:p>
      </dgm:t>
    </dgm:pt>
    <dgm:pt modelId="{924F3B76-1CE4-4088-A03E-2BE247667C4E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(O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E3C04A56-059D-4DE4-AD5F-24501B2E5826}" type="parTrans" cxnId="{68FD5ADA-3D6E-4C54-B975-EAC016BB9BB4}">
      <dgm:prSet/>
      <dgm:spPr/>
      <dgm:t>
        <a:bodyPr/>
        <a:lstStyle/>
        <a:p>
          <a:endParaRPr lang="es-ES" sz="1200"/>
        </a:p>
      </dgm:t>
    </dgm:pt>
    <dgm:pt modelId="{3F54757E-D2F6-4300-BE98-1E5248CE5A7D}" type="sibTrans" cxnId="{68FD5ADA-3D6E-4C54-B975-EAC016BB9BB4}">
      <dgm:prSet/>
      <dgm:spPr/>
      <dgm:t>
        <a:bodyPr/>
        <a:lstStyle/>
        <a:p>
          <a:endParaRPr lang="es-ES" sz="1200"/>
        </a:p>
      </dgm:t>
    </dgm:pt>
    <dgm:pt modelId="{692EC5D2-5718-4530-AF48-A9BFF3A1D3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Salvavidas </a:t>
          </a:r>
        </a:p>
      </dgm:t>
    </dgm:pt>
    <dgm:pt modelId="{0BF6DCAE-87DF-4E1A-9E03-E838EC8A0E84}" type="parTrans" cxnId="{EA2C14A1-138E-4D83-8F84-E0B706C4A34C}">
      <dgm:prSet/>
      <dgm:spPr/>
      <dgm:t>
        <a:bodyPr/>
        <a:lstStyle/>
        <a:p>
          <a:endParaRPr lang="es-ES" sz="1200"/>
        </a:p>
      </dgm:t>
    </dgm:pt>
    <dgm:pt modelId="{E238E664-4B92-444D-AE45-DD011B1D752C}" type="sibTrans" cxnId="{EA2C14A1-138E-4D83-8F84-E0B706C4A34C}">
      <dgm:prSet/>
      <dgm:spPr/>
      <dgm:t>
        <a:bodyPr/>
        <a:lstStyle/>
        <a:p>
          <a:endParaRPr lang="es-ES" sz="1200"/>
        </a:p>
      </dgm:t>
    </dgm:pt>
    <dgm:pt modelId="{85A55E8B-E32E-4D84-A414-3F3D2CEB069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Eventos </a:t>
          </a:r>
          <a:r>
            <a:rPr lang="es-MX" sz="1200" b="0" dirty="0" smtClean="0">
              <a:latin typeface="Calibri" panose="020F0502020204030204" pitchFamily="34" charset="0"/>
            </a:rPr>
            <a:t>Espec</a:t>
          </a:r>
          <a:r>
            <a:rPr lang="es-MX" sz="1200" dirty="0" smtClean="0">
              <a:latin typeface="Calibri" panose="020F0502020204030204" pitchFamily="34" charset="0"/>
            </a:rPr>
            <a:t>iales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9E09AB11-8D3F-495A-BC0F-57CDE866CE2A}" type="parTrans" cxnId="{6BAC8B2E-3614-40C2-98A9-09AEBEC47E1F}">
      <dgm:prSet/>
      <dgm:spPr/>
      <dgm:t>
        <a:bodyPr/>
        <a:lstStyle/>
        <a:p>
          <a:endParaRPr lang="es-ES" sz="1200"/>
        </a:p>
      </dgm:t>
    </dgm:pt>
    <dgm:pt modelId="{0E73191C-C12B-4CEA-B6F1-323DD9F1A02F}" type="sibTrans" cxnId="{6BAC8B2E-3614-40C2-98A9-09AEBEC47E1F}">
      <dgm:prSet/>
      <dgm:spPr/>
      <dgm:t>
        <a:bodyPr/>
        <a:lstStyle/>
        <a:p>
          <a:endParaRPr lang="es-ES" sz="1200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3E5B03ED-8118-4071-A258-D40405978D88}" type="pres">
      <dgm:prSet presAssocID="{0DE3EC65-BAD3-4796-9C96-D91F47FFEA7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9671A0-2EB5-4C8C-8E63-53CC790192FE}" type="pres">
      <dgm:prSet presAssocID="{9ED5C39E-E4D8-4BD7-8A05-43A118FBD841}" presName="hierRoot2" presStyleCnt="0">
        <dgm:presLayoutVars>
          <dgm:hierBranch/>
        </dgm:presLayoutVars>
      </dgm:prSet>
      <dgm:spPr/>
    </dgm:pt>
    <dgm:pt modelId="{A912EB4E-1DEA-45F3-A1C0-330E86EF8A02}" type="pres">
      <dgm:prSet presAssocID="{9ED5C39E-E4D8-4BD7-8A05-43A118FBD841}" presName="rootComposite" presStyleCnt="0"/>
      <dgm:spPr/>
    </dgm:pt>
    <dgm:pt modelId="{60DE0308-1291-4F3F-BF5D-E9B5AB7CE0F5}" type="pres">
      <dgm:prSet presAssocID="{9ED5C39E-E4D8-4BD7-8A05-43A118FBD841}" presName="rootText" presStyleLbl="node2" presStyleIdx="0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4A862-02A9-4973-ABE2-9F326FB86BCE}" type="pres">
      <dgm:prSet presAssocID="{9ED5C39E-E4D8-4BD7-8A05-43A118FBD841}" presName="rootConnector" presStyleLbl="node2" presStyleIdx="0" presStyleCnt="3"/>
      <dgm:spPr/>
      <dgm:t>
        <a:bodyPr/>
        <a:lstStyle/>
        <a:p>
          <a:endParaRPr lang="es-ES"/>
        </a:p>
      </dgm:t>
    </dgm:pt>
    <dgm:pt modelId="{F9F863A9-B776-4BCB-825C-2283BAF2E976}" type="pres">
      <dgm:prSet presAssocID="{9ED5C39E-E4D8-4BD7-8A05-43A118FBD841}" presName="hierChild4" presStyleCnt="0"/>
      <dgm:spPr/>
    </dgm:pt>
    <dgm:pt modelId="{A9CB30FD-18A6-4439-941B-3FE7F215EFDE}" type="pres">
      <dgm:prSet presAssocID="{4A67D47D-F925-462E-BA87-24E533244B7A}" presName="Name35" presStyleLbl="parChTrans1D3" presStyleIdx="0" presStyleCnt="6"/>
      <dgm:spPr/>
      <dgm:t>
        <a:bodyPr/>
        <a:lstStyle/>
        <a:p>
          <a:endParaRPr lang="es-ES"/>
        </a:p>
      </dgm:t>
    </dgm:pt>
    <dgm:pt modelId="{42F327B8-7E9F-4FF0-9DC4-C310198EACEE}" type="pres">
      <dgm:prSet presAssocID="{38891E83-7C65-4D45-AD9B-7918443F64DB}" presName="hierRoot2" presStyleCnt="0">
        <dgm:presLayoutVars>
          <dgm:hierBranch/>
        </dgm:presLayoutVars>
      </dgm:prSet>
      <dgm:spPr/>
    </dgm:pt>
    <dgm:pt modelId="{C4F39B99-806C-483E-A41F-2C3DA10F8498}" type="pres">
      <dgm:prSet presAssocID="{38891E83-7C65-4D45-AD9B-7918443F64DB}" presName="rootComposite" presStyleCnt="0"/>
      <dgm:spPr/>
    </dgm:pt>
    <dgm:pt modelId="{B59DBA4E-9CEC-4D6C-93C3-EC844A76EC03}" type="pres">
      <dgm:prSet presAssocID="{38891E83-7C65-4D45-AD9B-7918443F64D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65892B-6CF1-4667-89B8-FBCB83A4F555}" type="pres">
      <dgm:prSet presAssocID="{38891E83-7C65-4D45-AD9B-7918443F64DB}" presName="rootConnector" presStyleLbl="node3" presStyleIdx="0" presStyleCnt="6"/>
      <dgm:spPr/>
      <dgm:t>
        <a:bodyPr/>
        <a:lstStyle/>
        <a:p>
          <a:endParaRPr lang="es-ES"/>
        </a:p>
      </dgm:t>
    </dgm:pt>
    <dgm:pt modelId="{49CA6A3D-7068-4463-BB73-B7306289B4E0}" type="pres">
      <dgm:prSet presAssocID="{38891E83-7C65-4D45-AD9B-7918443F64DB}" presName="hierChild4" presStyleCnt="0"/>
      <dgm:spPr/>
    </dgm:pt>
    <dgm:pt modelId="{8109AB9F-0EB2-4AA2-A901-59CC1B1088F1}" type="pres">
      <dgm:prSet presAssocID="{2CAD28BF-0B8F-4655-8ADD-1ABC4FAB824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E7085E13-7955-4706-ADCF-B0D30E13C6DE}" type="pres">
      <dgm:prSet presAssocID="{1A9A524E-6BD9-446A-B4E6-E3538177DEB1}" presName="hierRoot2" presStyleCnt="0">
        <dgm:presLayoutVars>
          <dgm:hierBranch/>
        </dgm:presLayoutVars>
      </dgm:prSet>
      <dgm:spPr/>
    </dgm:pt>
    <dgm:pt modelId="{B515F6D2-DDFC-45C3-9EB8-C2EE0FEEB09A}" type="pres">
      <dgm:prSet presAssocID="{1A9A524E-6BD9-446A-B4E6-E3538177DEB1}" presName="rootComposite" presStyleCnt="0"/>
      <dgm:spPr/>
    </dgm:pt>
    <dgm:pt modelId="{B105AC25-885C-4339-BA7A-56E4629D7E21}" type="pres">
      <dgm:prSet presAssocID="{1A9A524E-6BD9-446A-B4E6-E3538177DEB1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B7D9B-907B-4C8B-9D9C-6DCC3E95D6FE}" type="pres">
      <dgm:prSet presAssocID="{1A9A524E-6BD9-446A-B4E6-E3538177DEB1}" presName="rootConnector" presStyleLbl="node4" presStyleIdx="0" presStyleCnt="8"/>
      <dgm:spPr/>
      <dgm:t>
        <a:bodyPr/>
        <a:lstStyle/>
        <a:p>
          <a:endParaRPr lang="es-ES"/>
        </a:p>
      </dgm:t>
    </dgm:pt>
    <dgm:pt modelId="{CCB99F1A-DA21-4FB7-BD11-15FE8C2C1360}" type="pres">
      <dgm:prSet presAssocID="{1A9A524E-6BD9-446A-B4E6-E3538177DEB1}" presName="hierChild4" presStyleCnt="0"/>
      <dgm:spPr/>
    </dgm:pt>
    <dgm:pt modelId="{D23322A1-D2E1-4E9E-A099-BCB1E12CC92C}" type="pres">
      <dgm:prSet presAssocID="{341D62B4-A2E8-4A37-8B48-3A0868932546}" presName="Name35" presStyleLbl="parChTrans1D4" presStyleIdx="1" presStyleCnt="8"/>
      <dgm:spPr/>
      <dgm:t>
        <a:bodyPr/>
        <a:lstStyle/>
        <a:p>
          <a:endParaRPr lang="es-ES"/>
        </a:p>
      </dgm:t>
    </dgm:pt>
    <dgm:pt modelId="{03ACDA38-E352-486F-AF6A-7486D0C08008}" type="pres">
      <dgm:prSet presAssocID="{CBF9B068-7347-4F9E-97F5-66A406FB2BFF}" presName="hierRoot2" presStyleCnt="0">
        <dgm:presLayoutVars>
          <dgm:hierBranch val="init"/>
        </dgm:presLayoutVars>
      </dgm:prSet>
      <dgm:spPr/>
    </dgm:pt>
    <dgm:pt modelId="{9BF7E6CB-ECFC-4DA9-B2F3-BF61E7C2F1CD}" type="pres">
      <dgm:prSet presAssocID="{CBF9B068-7347-4F9E-97F5-66A406FB2BFF}" presName="rootComposite" presStyleCnt="0"/>
      <dgm:spPr/>
    </dgm:pt>
    <dgm:pt modelId="{B4F8D145-6FBB-4836-8421-73ECC2367F29}" type="pres">
      <dgm:prSet presAssocID="{CBF9B068-7347-4F9E-97F5-66A406FB2BFF}" presName="rootText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528A0-8236-40E6-8505-49E5CFE7B1C3}" type="pres">
      <dgm:prSet presAssocID="{CBF9B068-7347-4F9E-97F5-66A406FB2BFF}" presName="rootConnector" presStyleLbl="node4" presStyleIdx="1" presStyleCnt="8"/>
      <dgm:spPr/>
      <dgm:t>
        <a:bodyPr/>
        <a:lstStyle/>
        <a:p>
          <a:endParaRPr lang="es-ES"/>
        </a:p>
      </dgm:t>
    </dgm:pt>
    <dgm:pt modelId="{F17967AD-F188-40D3-A28C-9865C908BB75}" type="pres">
      <dgm:prSet presAssocID="{CBF9B068-7347-4F9E-97F5-66A406FB2BFF}" presName="hierChild4" presStyleCnt="0"/>
      <dgm:spPr/>
    </dgm:pt>
    <dgm:pt modelId="{7728C143-B7C3-4427-A5FC-49ACE53B5A66}" type="pres">
      <dgm:prSet presAssocID="{CBF9B068-7347-4F9E-97F5-66A406FB2BFF}" presName="hierChild5" presStyleCnt="0"/>
      <dgm:spPr/>
    </dgm:pt>
    <dgm:pt modelId="{2B7399FC-E58F-4361-B89B-63E2B7CB9CE8}" type="pres">
      <dgm:prSet presAssocID="{1A9A524E-6BD9-446A-B4E6-E3538177DEB1}" presName="hierChild5" presStyleCnt="0"/>
      <dgm:spPr/>
    </dgm:pt>
    <dgm:pt modelId="{27FFE8E3-6A01-4B78-9BF1-FEF30DAB8DAC}" type="pres">
      <dgm:prSet presAssocID="{38891E83-7C65-4D45-AD9B-7918443F64DB}" presName="hierChild5" presStyleCnt="0"/>
      <dgm:spPr/>
    </dgm:pt>
    <dgm:pt modelId="{502BF14D-CC89-4681-B551-205500EF413E}" type="pres">
      <dgm:prSet presAssocID="{9ED5C39E-E4D8-4BD7-8A05-43A118FBD841}" presName="hierChild5" presStyleCnt="0"/>
      <dgm:spPr/>
    </dgm:pt>
    <dgm:pt modelId="{F767E095-11A6-4E4B-A90B-3D719743938B}" type="pres">
      <dgm:prSet presAssocID="{8BF37432-2907-4478-9241-32A50A1BBB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1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1" presStyleCnt="3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DC418F7D-36DE-40A2-8B7D-E9C04F941B09}" type="pres">
      <dgm:prSet presAssocID="{8F38AFD0-160B-43EA-9BA1-901EAD1B3787}" presName="Name35" presStyleLbl="parChTrans1D3" presStyleIdx="1" presStyleCnt="6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1" presStyleCnt="6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98F235AB-E2AB-4955-8C7F-36BC2EDE8BE4}" type="pres">
      <dgm:prSet presAssocID="{BC61CA08-70EC-4CE7-95D5-83F2243F6EBB}" presName="Name35" presStyleLbl="parChTrans1D3" presStyleIdx="2" presStyleCnt="6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4A8D8FA5-7C34-4DD9-9F85-B7179563B23A}" type="pres">
      <dgm:prSet presAssocID="{7320A71D-4FBC-4E04-81FE-B0252E48D47B}" presName="Name35" presStyleLbl="parChTrans1D4" presStyleIdx="2" presStyleCnt="8"/>
      <dgm:spPr/>
      <dgm:t>
        <a:bodyPr/>
        <a:lstStyle/>
        <a:p>
          <a:endParaRPr lang="es-ES"/>
        </a:p>
      </dgm:t>
    </dgm:pt>
    <dgm:pt modelId="{90F7704C-7103-4739-BA8C-9966E73DF45C}" type="pres">
      <dgm:prSet presAssocID="{F3EFC11B-8E9C-48D7-9955-3138328636EC}" presName="hierRoot2" presStyleCnt="0">
        <dgm:presLayoutVars>
          <dgm:hierBranch/>
        </dgm:presLayoutVars>
      </dgm:prSet>
      <dgm:spPr/>
    </dgm:pt>
    <dgm:pt modelId="{ECFC5890-08E5-413D-B842-50B6D0EE2946}" type="pres">
      <dgm:prSet presAssocID="{F3EFC11B-8E9C-48D7-9955-3138328636EC}" presName="rootComposite" presStyleCnt="0"/>
      <dgm:spPr/>
    </dgm:pt>
    <dgm:pt modelId="{EBFD238F-1201-413B-9C73-02B7E373C672}" type="pres">
      <dgm:prSet presAssocID="{F3EFC11B-8E9C-48D7-9955-3138328636EC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8A971-5923-4D5F-806E-00E3228742F5}" type="pres">
      <dgm:prSet presAssocID="{F3EFC11B-8E9C-48D7-9955-3138328636EC}" presName="rootConnector" presStyleLbl="node4" presStyleIdx="2" presStyleCnt="8"/>
      <dgm:spPr/>
      <dgm:t>
        <a:bodyPr/>
        <a:lstStyle/>
        <a:p>
          <a:endParaRPr lang="es-ES"/>
        </a:p>
      </dgm:t>
    </dgm:pt>
    <dgm:pt modelId="{99821E80-B5F5-46DE-B97D-9B1A07101718}" type="pres">
      <dgm:prSet presAssocID="{F3EFC11B-8E9C-48D7-9955-3138328636EC}" presName="hierChild4" presStyleCnt="0"/>
      <dgm:spPr/>
    </dgm:pt>
    <dgm:pt modelId="{58B126A5-6DD0-4F8D-B7B4-6ACC8A27ECD1}" type="pres">
      <dgm:prSet presAssocID="{3ACD589C-810F-459A-BA5B-CFDE50D5D86E}" presName="Name35" presStyleLbl="parChTrans1D4" presStyleIdx="3" presStyleCnt="8"/>
      <dgm:spPr/>
      <dgm:t>
        <a:bodyPr/>
        <a:lstStyle/>
        <a:p>
          <a:endParaRPr lang="es-ES"/>
        </a:p>
      </dgm:t>
    </dgm:pt>
    <dgm:pt modelId="{0A983CED-8567-459C-A619-472652EA8C49}" type="pres">
      <dgm:prSet presAssocID="{ECBD26DE-62E4-4A3C-B8DD-EFF64B9F78E7}" presName="hierRoot2" presStyleCnt="0">
        <dgm:presLayoutVars>
          <dgm:hierBranch/>
        </dgm:presLayoutVars>
      </dgm:prSet>
      <dgm:spPr/>
    </dgm:pt>
    <dgm:pt modelId="{BF1A5073-7E4C-4F43-AFFE-133E5AD0E5A6}" type="pres">
      <dgm:prSet presAssocID="{ECBD26DE-62E4-4A3C-B8DD-EFF64B9F78E7}" presName="rootComposite" presStyleCnt="0"/>
      <dgm:spPr/>
    </dgm:pt>
    <dgm:pt modelId="{7FDF5328-9AEA-459E-A013-9D9BE9665969}" type="pres">
      <dgm:prSet presAssocID="{ECBD26DE-62E4-4A3C-B8DD-EFF64B9F78E7}" presName="rootText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A3D031-0DB9-4DFC-95B5-EB81B427926E}" type="pres">
      <dgm:prSet presAssocID="{ECBD26DE-62E4-4A3C-B8DD-EFF64B9F78E7}" presName="rootConnector" presStyleLbl="node4" presStyleIdx="3" presStyleCnt="8"/>
      <dgm:spPr/>
      <dgm:t>
        <a:bodyPr/>
        <a:lstStyle/>
        <a:p>
          <a:endParaRPr lang="es-ES"/>
        </a:p>
      </dgm:t>
    </dgm:pt>
    <dgm:pt modelId="{21C401E1-A8BC-4356-BD68-EDA99801041C}" type="pres">
      <dgm:prSet presAssocID="{ECBD26DE-62E4-4A3C-B8DD-EFF64B9F78E7}" presName="hierChild4" presStyleCnt="0"/>
      <dgm:spPr/>
    </dgm:pt>
    <dgm:pt modelId="{B36738CB-C96C-4EF0-AEC7-7E3E17927AF7}" type="pres">
      <dgm:prSet presAssocID="{ECBD26DE-62E4-4A3C-B8DD-EFF64B9F78E7}" presName="hierChild5" presStyleCnt="0"/>
      <dgm:spPr/>
    </dgm:pt>
    <dgm:pt modelId="{1F3386C0-B300-458A-8718-B14883530397}" type="pres">
      <dgm:prSet presAssocID="{F3EFC11B-8E9C-48D7-9955-3138328636EC}" presName="hierChild5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2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57EBC029-3B22-4CA1-B897-30F0753D6FF6}" type="pres">
      <dgm:prSet presAssocID="{6F0A032B-5864-4F07-8171-C404190E38B8}" presName="Name35" presStyleLbl="parChTrans1D3" presStyleIdx="3" presStyleCnt="6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96219E1D-5C2C-4258-BF7F-A87FCF2022BA}" type="pres">
      <dgm:prSet presAssocID="{060EE91B-C1CD-4130-A678-3F50F894CC2C}" presName="Name35" presStyleLbl="parChTrans1D4" presStyleIdx="4" presStyleCnt="8"/>
      <dgm:spPr/>
      <dgm:t>
        <a:bodyPr/>
        <a:lstStyle/>
        <a:p>
          <a:endParaRPr lang="es-ES"/>
        </a:p>
      </dgm:t>
    </dgm:pt>
    <dgm:pt modelId="{E9C7EC43-E091-4413-AD1D-81576EDF35B4}" type="pres">
      <dgm:prSet presAssocID="{D752C4A6-8C3F-4D24-BC44-A99434CC9110}" presName="hierRoot2" presStyleCnt="0">
        <dgm:presLayoutVars>
          <dgm:hierBranch/>
        </dgm:presLayoutVars>
      </dgm:prSet>
      <dgm:spPr/>
    </dgm:pt>
    <dgm:pt modelId="{B5E3556F-7092-4F4A-962E-358D1BD2E889}" type="pres">
      <dgm:prSet presAssocID="{D752C4A6-8C3F-4D24-BC44-A99434CC9110}" presName="rootComposite" presStyleCnt="0"/>
      <dgm:spPr/>
    </dgm:pt>
    <dgm:pt modelId="{18706DAF-98CA-4B65-8396-10BEF16B8A73}" type="pres">
      <dgm:prSet presAssocID="{D752C4A6-8C3F-4D24-BC44-A99434CC9110}" presName="rootText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360EF-2299-43B1-B2E9-8677A5582DA2}" type="pres">
      <dgm:prSet presAssocID="{D752C4A6-8C3F-4D24-BC44-A99434CC9110}" presName="rootConnector" presStyleLbl="node4" presStyleIdx="4" presStyleCnt="8"/>
      <dgm:spPr/>
      <dgm:t>
        <a:bodyPr/>
        <a:lstStyle/>
        <a:p>
          <a:endParaRPr lang="es-ES"/>
        </a:p>
      </dgm:t>
    </dgm:pt>
    <dgm:pt modelId="{C97DF5C7-D010-4C44-9C51-26D0D2492B43}" type="pres">
      <dgm:prSet presAssocID="{D752C4A6-8C3F-4D24-BC44-A99434CC9110}" presName="hierChild4" presStyleCnt="0"/>
      <dgm:spPr/>
    </dgm:pt>
    <dgm:pt modelId="{AA01FEB4-D662-4790-B0A7-91F7504E0719}" type="pres">
      <dgm:prSet presAssocID="{E3C04A56-059D-4DE4-AD5F-24501B2E5826}" presName="Name35" presStyleLbl="parChTrans1D4" presStyleIdx="5" presStyleCnt="8"/>
      <dgm:spPr/>
      <dgm:t>
        <a:bodyPr/>
        <a:lstStyle/>
        <a:p>
          <a:endParaRPr lang="es-ES"/>
        </a:p>
      </dgm:t>
    </dgm:pt>
    <dgm:pt modelId="{AD41876F-3BEF-4224-9337-47F0AB8B4D07}" type="pres">
      <dgm:prSet presAssocID="{924F3B76-1CE4-4088-A03E-2BE247667C4E}" presName="hierRoot2" presStyleCnt="0">
        <dgm:presLayoutVars>
          <dgm:hierBranch/>
        </dgm:presLayoutVars>
      </dgm:prSet>
      <dgm:spPr/>
    </dgm:pt>
    <dgm:pt modelId="{CC55C479-D6EC-4898-88F1-FC0BD90CC889}" type="pres">
      <dgm:prSet presAssocID="{924F3B76-1CE4-4088-A03E-2BE247667C4E}" presName="rootComposite" presStyleCnt="0"/>
      <dgm:spPr/>
    </dgm:pt>
    <dgm:pt modelId="{103CBF75-5D10-479A-8CE3-E5FC3F135049}" type="pres">
      <dgm:prSet presAssocID="{924F3B76-1CE4-4088-A03E-2BE247667C4E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7EA1B-51AC-405B-A399-0B5D9F0D827A}" type="pres">
      <dgm:prSet presAssocID="{924F3B76-1CE4-4088-A03E-2BE247667C4E}" presName="rootConnector" presStyleLbl="node4" presStyleIdx="5" presStyleCnt="8"/>
      <dgm:spPr/>
      <dgm:t>
        <a:bodyPr/>
        <a:lstStyle/>
        <a:p>
          <a:endParaRPr lang="es-ES"/>
        </a:p>
      </dgm:t>
    </dgm:pt>
    <dgm:pt modelId="{65373993-0922-4F67-9F48-90EE679378D1}" type="pres">
      <dgm:prSet presAssocID="{924F3B76-1CE4-4088-A03E-2BE247667C4E}" presName="hierChild4" presStyleCnt="0"/>
      <dgm:spPr/>
    </dgm:pt>
    <dgm:pt modelId="{CD58E6C3-AB4B-45B7-9C47-A36CD2D87DFA}" type="pres">
      <dgm:prSet presAssocID="{924F3B76-1CE4-4088-A03E-2BE247667C4E}" presName="hierChild5" presStyleCnt="0"/>
      <dgm:spPr/>
    </dgm:pt>
    <dgm:pt modelId="{C703CAD6-8AC3-4711-A5FD-488BEBD910E9}" type="pres">
      <dgm:prSet presAssocID="{D752C4A6-8C3F-4D24-BC44-A99434CC9110}" presName="hierChild5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16FCD7C-05A6-4CAD-9ADA-96E8F836D20A}" type="pres">
      <dgm:prSet presAssocID="{10F1C387-0277-4330-A553-CC95BF89041F}" presName="Name35" presStyleLbl="parChTrans1D3" presStyleIdx="4" presStyleCnt="6"/>
      <dgm:spPr/>
      <dgm:t>
        <a:bodyPr/>
        <a:lstStyle/>
        <a:p>
          <a:endParaRPr lang="es-ES"/>
        </a:p>
      </dgm:t>
    </dgm:pt>
    <dgm:pt modelId="{AA847876-E876-4378-8E0A-B9C1DFCAD1DA}" type="pres">
      <dgm:prSet presAssocID="{C532957E-C8CD-4467-A7FF-DC9CE85BB4BA}" presName="hierRoot2" presStyleCnt="0">
        <dgm:presLayoutVars>
          <dgm:hierBranch val="init"/>
        </dgm:presLayoutVars>
      </dgm:prSet>
      <dgm:spPr/>
    </dgm:pt>
    <dgm:pt modelId="{9ED233D2-E07F-4EAC-A8F3-9EB0ED73A0FD}" type="pres">
      <dgm:prSet presAssocID="{C532957E-C8CD-4467-A7FF-DC9CE85BB4BA}" presName="rootComposite" presStyleCnt="0"/>
      <dgm:spPr/>
    </dgm:pt>
    <dgm:pt modelId="{C2F9DBA8-E699-4AA8-B33D-25B2155EAAA0}" type="pres">
      <dgm:prSet presAssocID="{C532957E-C8CD-4467-A7FF-DC9CE85BB4B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631FE-2ABA-41CB-8C45-D7A0387720E6}" type="pres">
      <dgm:prSet presAssocID="{C532957E-C8CD-4467-A7FF-DC9CE85BB4BA}" presName="rootConnector" presStyleLbl="node3" presStyleIdx="4" presStyleCnt="6"/>
      <dgm:spPr/>
      <dgm:t>
        <a:bodyPr/>
        <a:lstStyle/>
        <a:p>
          <a:endParaRPr lang="es-ES"/>
        </a:p>
      </dgm:t>
    </dgm:pt>
    <dgm:pt modelId="{302E5DC8-20F5-42ED-9939-CAE6A2E3A34E}" type="pres">
      <dgm:prSet presAssocID="{C532957E-C8CD-4467-A7FF-DC9CE85BB4BA}" presName="hierChild4" presStyleCnt="0"/>
      <dgm:spPr/>
    </dgm:pt>
    <dgm:pt modelId="{722892B9-1C07-44D6-B6EB-3CB2E0DD8280}" type="pres">
      <dgm:prSet presAssocID="{C532957E-C8CD-4467-A7FF-DC9CE85BB4BA}" presName="hierChild5" presStyleCnt="0"/>
      <dgm:spPr/>
    </dgm:pt>
    <dgm:pt modelId="{D240668B-7E4D-4A08-A177-F5FD8B4956C2}" type="pres">
      <dgm:prSet presAssocID="{DD315738-E261-4A4D-A806-7EE0259C3E1F}" presName="Name35" presStyleLbl="parChTrans1D3" presStyleIdx="5" presStyleCnt="6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E46DAEBD-3954-49A3-9759-D93689E61A8D}" type="pres">
      <dgm:prSet presAssocID="{0BF6DCAE-87DF-4E1A-9E03-E838EC8A0E84}" presName="Name35" presStyleLbl="parChTrans1D4" presStyleIdx="6" presStyleCnt="8"/>
      <dgm:spPr/>
      <dgm:t>
        <a:bodyPr/>
        <a:lstStyle/>
        <a:p>
          <a:endParaRPr lang="es-ES"/>
        </a:p>
      </dgm:t>
    </dgm:pt>
    <dgm:pt modelId="{72964972-B609-4D5D-87D0-72A34E8E48BE}" type="pres">
      <dgm:prSet presAssocID="{692EC5D2-5718-4530-AF48-A9BFF3A1D3F0}" presName="hierRoot2" presStyleCnt="0">
        <dgm:presLayoutVars>
          <dgm:hierBranch/>
        </dgm:presLayoutVars>
      </dgm:prSet>
      <dgm:spPr/>
    </dgm:pt>
    <dgm:pt modelId="{A3090925-1DE3-423E-9602-C428DFABC195}" type="pres">
      <dgm:prSet presAssocID="{692EC5D2-5718-4530-AF48-A9BFF3A1D3F0}" presName="rootComposite" presStyleCnt="0"/>
      <dgm:spPr/>
    </dgm:pt>
    <dgm:pt modelId="{A695F43C-A776-4A40-A9D6-423911E08F44}" type="pres">
      <dgm:prSet presAssocID="{692EC5D2-5718-4530-AF48-A9BFF3A1D3F0}" presName="rootText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86325E-937F-4817-9F9F-8AD7385E899F}" type="pres">
      <dgm:prSet presAssocID="{692EC5D2-5718-4530-AF48-A9BFF3A1D3F0}" presName="rootConnector" presStyleLbl="node4" presStyleIdx="6" presStyleCnt="8"/>
      <dgm:spPr/>
      <dgm:t>
        <a:bodyPr/>
        <a:lstStyle/>
        <a:p>
          <a:endParaRPr lang="es-ES"/>
        </a:p>
      </dgm:t>
    </dgm:pt>
    <dgm:pt modelId="{5CF5B361-053E-402A-896D-CEB5D3D08A94}" type="pres">
      <dgm:prSet presAssocID="{692EC5D2-5718-4530-AF48-A9BFF3A1D3F0}" presName="hierChild4" presStyleCnt="0"/>
      <dgm:spPr/>
    </dgm:pt>
    <dgm:pt modelId="{82C4162F-0F1F-444E-A044-A8DA4C89DE34}" type="pres">
      <dgm:prSet presAssocID="{9E09AB11-8D3F-495A-BC0F-57CDE866CE2A}" presName="Name35" presStyleLbl="parChTrans1D4" presStyleIdx="7" presStyleCnt="8"/>
      <dgm:spPr/>
      <dgm:t>
        <a:bodyPr/>
        <a:lstStyle/>
        <a:p>
          <a:endParaRPr lang="es-ES"/>
        </a:p>
      </dgm:t>
    </dgm:pt>
    <dgm:pt modelId="{E5554997-77A5-4B42-BE05-0B887FE3A455}" type="pres">
      <dgm:prSet presAssocID="{85A55E8B-E32E-4D84-A414-3F3D2CEB069A}" presName="hierRoot2" presStyleCnt="0">
        <dgm:presLayoutVars>
          <dgm:hierBranch/>
        </dgm:presLayoutVars>
      </dgm:prSet>
      <dgm:spPr/>
    </dgm:pt>
    <dgm:pt modelId="{A1C69F39-DC43-4A3D-AA6E-FC719AC812C4}" type="pres">
      <dgm:prSet presAssocID="{85A55E8B-E32E-4D84-A414-3F3D2CEB069A}" presName="rootComposite" presStyleCnt="0"/>
      <dgm:spPr/>
    </dgm:pt>
    <dgm:pt modelId="{F97DFC0E-BB7F-430B-B3A6-F7B983BBB4F5}" type="pres">
      <dgm:prSet presAssocID="{85A55E8B-E32E-4D84-A414-3F3D2CEB069A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F9E21E-D005-452B-924A-E5B9E878EE9A}" type="pres">
      <dgm:prSet presAssocID="{85A55E8B-E32E-4D84-A414-3F3D2CEB069A}" presName="rootConnector" presStyleLbl="node4" presStyleIdx="7" presStyleCnt="8"/>
      <dgm:spPr/>
      <dgm:t>
        <a:bodyPr/>
        <a:lstStyle/>
        <a:p>
          <a:endParaRPr lang="es-ES"/>
        </a:p>
      </dgm:t>
    </dgm:pt>
    <dgm:pt modelId="{C0427C9E-1C00-49E1-BD58-19975FDB1D4F}" type="pres">
      <dgm:prSet presAssocID="{85A55E8B-E32E-4D84-A414-3F3D2CEB069A}" presName="hierChild4" presStyleCnt="0"/>
      <dgm:spPr/>
    </dgm:pt>
    <dgm:pt modelId="{D6FE08F7-2631-48CC-8883-10C056D5422E}" type="pres">
      <dgm:prSet presAssocID="{85A55E8B-E32E-4D84-A414-3F3D2CEB069A}" presName="hierChild5" presStyleCnt="0"/>
      <dgm:spPr/>
    </dgm:pt>
    <dgm:pt modelId="{8EFAA5EB-70CC-41C6-9D7F-3939FE55F57B}" type="pres">
      <dgm:prSet presAssocID="{692EC5D2-5718-4530-AF48-A9BFF3A1D3F0}" presName="hierChild5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8EB13118-613E-49FC-A763-79A85F5F63FE}" type="presOf" srcId="{38891E83-7C65-4D45-AD9B-7918443F64DB}" destId="{C965892B-6CF1-4667-89B8-FBCB83A4F555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BE2E579D-BCCD-4BB0-B04C-793FBBD47835}" type="presOf" srcId="{7320A71D-4FBC-4E04-81FE-B0252E48D47B}" destId="{4A8D8FA5-7C34-4DD9-9F85-B7179563B23A}" srcOrd="0" destOrd="0" presId="urn:microsoft.com/office/officeart/2005/8/layout/orgChart1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68FD5ADA-3D6E-4C54-B975-EAC016BB9BB4}" srcId="{D752C4A6-8C3F-4D24-BC44-A99434CC9110}" destId="{924F3B76-1CE4-4088-A03E-2BE247667C4E}" srcOrd="0" destOrd="0" parTransId="{E3C04A56-059D-4DE4-AD5F-24501B2E5826}" sibTransId="{3F54757E-D2F6-4300-BE98-1E5248CE5A7D}"/>
    <dgm:cxn modelId="{5F74452F-BE48-440A-8BFF-0E33C3D23745}" type="presOf" srcId="{C532957E-C8CD-4467-A7FF-DC9CE85BB4BA}" destId="{C2F9DBA8-E699-4AA8-B33D-25B2155EAAA0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E5E4E82A-80EB-417F-B538-16B0BE7A7D1B}" srcId="{BA7BBFF0-3D01-411D-BF60-9EDEEACD8A61}" destId="{9E23DB29-4A33-4E56-9916-9F4A59C06CE4}" srcOrd="2" destOrd="0" parTransId="{8BF37432-2907-4478-9241-32A50A1BBBF8}" sibTransId="{96FE4BDD-1767-42F9-861D-ACCA67BA28FF}"/>
    <dgm:cxn modelId="{07686DEA-59EC-422C-B464-6AE6F8AA9300}" type="presOf" srcId="{1A9A524E-6BD9-446A-B4E6-E3538177DEB1}" destId="{979B7D9B-907B-4C8B-9D9C-6DCC3E95D6FE}" srcOrd="1" destOrd="0" presId="urn:microsoft.com/office/officeart/2005/8/layout/orgChart1"/>
    <dgm:cxn modelId="{A6252CB6-EC53-41FB-AF68-71AC3BD46F9D}" type="presOf" srcId="{6F0A032B-5864-4F07-8171-C404190E38B8}" destId="{57EBC029-3B22-4CA1-B897-30F0753D6FF6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969274D2-C0E2-42F7-A080-762B589CDA1D}" type="presOf" srcId="{D752C4A6-8C3F-4D24-BC44-A99434CC9110}" destId="{AE4360EF-2299-43B1-B2E9-8677A5582DA2}" srcOrd="1" destOrd="0" presId="urn:microsoft.com/office/officeart/2005/8/layout/orgChart1"/>
    <dgm:cxn modelId="{D6959F13-0575-4D23-A256-DD8958150B6E}" type="presOf" srcId="{9ED5C39E-E4D8-4BD7-8A05-43A118FBD841}" destId="{60DE0308-1291-4F3F-BF5D-E9B5AB7CE0F5}" srcOrd="0" destOrd="0" presId="urn:microsoft.com/office/officeart/2005/8/layout/orgChart1"/>
    <dgm:cxn modelId="{8A0C30C7-9EFB-4654-811D-18664CD6C7A1}" srcId="{F3EFC11B-8E9C-48D7-9955-3138328636EC}" destId="{ECBD26DE-62E4-4A3C-B8DD-EFF64B9F78E7}" srcOrd="0" destOrd="0" parTransId="{3ACD589C-810F-459A-BA5B-CFDE50D5D86E}" sibTransId="{97B086F8-66D2-49CD-9349-69A7D49F1F03}"/>
    <dgm:cxn modelId="{9835BCEE-1DB3-453B-A546-6CC13C0644C8}" type="presOf" srcId="{924F3B76-1CE4-4088-A03E-2BE247667C4E}" destId="{103CBF75-5D10-479A-8CE3-E5FC3F135049}" srcOrd="0" destOrd="0" presId="urn:microsoft.com/office/officeart/2005/8/layout/orgChart1"/>
    <dgm:cxn modelId="{3CAF2504-F6CB-4252-B0C1-4D1702979CAF}" type="presOf" srcId="{1A9A524E-6BD9-446A-B4E6-E3538177DEB1}" destId="{B105AC25-885C-4339-BA7A-56E4629D7E21}" srcOrd="0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9BA11568-BCAF-4AF0-B9AA-AFB319EBB90D}" type="presOf" srcId="{C532957E-C8CD-4467-A7FF-DC9CE85BB4BA}" destId="{5E4631FE-2ABA-41CB-8C45-D7A0387720E6}" srcOrd="1" destOrd="0" presId="urn:microsoft.com/office/officeart/2005/8/layout/orgChart1"/>
    <dgm:cxn modelId="{D55F0E8E-4DBC-449C-8C64-B335C0ABEB04}" type="presOf" srcId="{F3EFC11B-8E9C-48D7-9955-3138328636EC}" destId="{B8D8A971-5923-4D5F-806E-00E3228742F5}" srcOrd="1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36AAEBB-7DE5-4118-A56F-C31DE45B884B}" srcId="{4E58F20B-DB52-4C2C-BBC1-ABB8030E8421}" destId="{D752C4A6-8C3F-4D24-BC44-A99434CC9110}" srcOrd="0" destOrd="0" parTransId="{060EE91B-C1CD-4130-A678-3F50F894CC2C}" sibTransId="{F4511399-33D0-47BD-8089-E7C75C5CCC62}"/>
    <dgm:cxn modelId="{C2D5BAC9-F0BC-4450-9AA6-13D12F4C3C8A}" type="presOf" srcId="{CBF9B068-7347-4F9E-97F5-66A406FB2BFF}" destId="{B4F8D145-6FBB-4836-8421-73ECC2367F29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6176B53E-C433-4ED6-B82B-45DC83F92F79}" type="presOf" srcId="{0DE3EC65-BAD3-4796-9C96-D91F47FFEA7A}" destId="{3E5B03ED-8118-4071-A258-D40405978D88}" srcOrd="0" destOrd="0" presId="urn:microsoft.com/office/officeart/2005/8/layout/orgChart1"/>
    <dgm:cxn modelId="{8CCA1D14-D196-4AF6-BFD5-8E0879386E48}" type="presOf" srcId="{ECBD26DE-62E4-4A3C-B8DD-EFF64B9F78E7}" destId="{A8A3D031-0DB9-4DFC-95B5-EB81B427926E}" srcOrd="1" destOrd="0" presId="urn:microsoft.com/office/officeart/2005/8/layout/orgChart1"/>
    <dgm:cxn modelId="{8D44AC45-8749-4BF8-8F26-1A3081816B9A}" type="presOf" srcId="{2CAD28BF-0B8F-4655-8ADD-1ABC4FAB8244}" destId="{8109AB9F-0EB2-4AA2-A901-59CC1B1088F1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B0B1F628-07B5-40A0-A7AC-F20E6869183E}" srcId="{9ED5C39E-E4D8-4BD7-8A05-43A118FBD841}" destId="{38891E83-7C65-4D45-AD9B-7918443F64DB}" srcOrd="0" destOrd="0" parTransId="{4A67D47D-F925-462E-BA87-24E533244B7A}" sibTransId="{3C328C51-F743-412E-A9CA-64966C5DEC13}"/>
    <dgm:cxn modelId="{EA2C14A1-138E-4D83-8F84-E0B706C4A34C}" srcId="{0662727A-463A-4E3B-859A-61B75760880A}" destId="{692EC5D2-5718-4530-AF48-A9BFF3A1D3F0}" srcOrd="0" destOrd="0" parTransId="{0BF6DCAE-87DF-4E1A-9E03-E838EC8A0E84}" sibTransId="{E238E664-4B92-444D-AE45-DD011B1D752C}"/>
    <dgm:cxn modelId="{332CEA01-2E2F-455C-9C23-A7C45C5CA631}" srcId="{BA7BBFF0-3D01-411D-BF60-9EDEEACD8A61}" destId="{E78384A8-7ACD-4973-94DB-A7243B908518}" srcOrd="3" destOrd="0" parTransId="{E8CD4F48-BFFA-40C4-A697-80D4C5C3D9E4}" sibTransId="{40A2F7C6-00EF-48B9-BF2B-F820FB0CBAB3}"/>
    <dgm:cxn modelId="{1874A070-BFE5-438E-85D1-49BBDD59E3AA}" type="presOf" srcId="{3ACD589C-810F-459A-BA5B-CFDE50D5D86E}" destId="{58B126A5-6DD0-4F8D-B7B4-6ACC8A27ECD1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2DE726C5-A3A6-4CCE-940B-AA908E239D03}" type="presOf" srcId="{85A55E8B-E32E-4D84-A414-3F3D2CEB069A}" destId="{ADF9E21E-D005-452B-924A-E5B9E878EE9A}" srcOrd="1" destOrd="0" presId="urn:microsoft.com/office/officeart/2005/8/layout/orgChart1"/>
    <dgm:cxn modelId="{58409982-CB19-44C1-8547-52E7C7B6665B}" type="presOf" srcId="{060EE91B-C1CD-4130-A678-3F50F894CC2C}" destId="{96219E1D-5C2C-4258-BF7F-A87FCF2022BA}" srcOrd="0" destOrd="0" presId="urn:microsoft.com/office/officeart/2005/8/layout/orgChart1"/>
    <dgm:cxn modelId="{9B5CDC45-C504-4C3F-9B6E-AA0253674346}" type="presOf" srcId="{924F3B76-1CE4-4088-A03E-2BE247667C4E}" destId="{8DB7EA1B-51AC-405B-A399-0B5D9F0D827A}" srcOrd="1" destOrd="0" presId="urn:microsoft.com/office/officeart/2005/8/layout/orgChart1"/>
    <dgm:cxn modelId="{513010C0-67F9-468A-9E8D-5E16D8470DE5}" srcId="{BA7BBFF0-3D01-411D-BF60-9EDEEACD8A61}" destId="{9ED5C39E-E4D8-4BD7-8A05-43A118FBD841}" srcOrd="1" destOrd="0" parTransId="{0DE3EC65-BAD3-4796-9C96-D91F47FFEA7A}" sibTransId="{DE376889-8880-4550-A88D-C1483FED0844}"/>
    <dgm:cxn modelId="{26C67256-8EFF-4E78-9E4C-BA3A1D6B1E01}" type="presOf" srcId="{9ED5C39E-E4D8-4BD7-8A05-43A118FBD841}" destId="{0724A862-02A9-4973-ABE2-9F326FB86BCE}" srcOrd="1" destOrd="0" presId="urn:microsoft.com/office/officeart/2005/8/layout/orgChart1"/>
    <dgm:cxn modelId="{71A586F2-2940-4E92-8FE7-F0A5E83BDFAD}" type="presOf" srcId="{0BF6DCAE-87DF-4E1A-9E03-E838EC8A0E84}" destId="{E46DAEBD-3954-49A3-9759-D93689E61A8D}" srcOrd="0" destOrd="0" presId="urn:microsoft.com/office/officeart/2005/8/layout/orgChart1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781B1D39-6B81-47AF-9C7A-D0FFAB78C926}" srcId="{35DC9171-E403-4C53-9502-2C9AD3F0A009}" destId="{F3EFC11B-8E9C-48D7-9955-3138328636EC}" srcOrd="0" destOrd="0" parTransId="{7320A71D-4FBC-4E04-81FE-B0252E48D47B}" sibTransId="{1527ED60-22CD-42C7-9F17-3110CB3FE695}"/>
    <dgm:cxn modelId="{81F806FA-9048-451C-8E4C-FD614459E789}" srcId="{1A9A524E-6BD9-446A-B4E6-E3538177DEB1}" destId="{CBF9B068-7347-4F9E-97F5-66A406FB2BFF}" srcOrd="0" destOrd="0" parTransId="{341D62B4-A2E8-4A37-8B48-3A0868932546}" sibTransId="{6BD09941-74F3-46B0-99DA-2E7D80D6BA8F}"/>
    <dgm:cxn modelId="{1130D396-C2E0-42C7-8006-1BFB2B491233}" type="presOf" srcId="{ECBD26DE-62E4-4A3C-B8DD-EFF64B9F78E7}" destId="{7FDF5328-9AEA-459E-A013-9D9BE9665969}" srcOrd="0" destOrd="0" presId="urn:microsoft.com/office/officeart/2005/8/layout/orgChart1"/>
    <dgm:cxn modelId="{7353F67A-032D-4F35-83EE-225D3937F8B3}" type="presOf" srcId="{BC61CA08-70EC-4CE7-95D5-83F2243F6EBB}" destId="{98F235AB-E2AB-4955-8C7F-36BC2EDE8BE4}" srcOrd="0" destOrd="0" presId="urn:microsoft.com/office/officeart/2005/8/layout/orgChart1"/>
    <dgm:cxn modelId="{AB04F92B-21B8-41DA-AAED-516542AB546A}" type="presOf" srcId="{8F38AFD0-160B-43EA-9BA1-901EAD1B3787}" destId="{DC418F7D-36DE-40A2-8B7D-E9C04F941B09}" srcOrd="0" destOrd="0" presId="urn:microsoft.com/office/officeart/2005/8/layout/orgChart1"/>
    <dgm:cxn modelId="{191B04E5-93F3-4D5F-806B-B3E031F08D21}" srcId="{38891E83-7C65-4D45-AD9B-7918443F64DB}" destId="{1A9A524E-6BD9-446A-B4E6-E3538177DEB1}" srcOrd="0" destOrd="0" parTransId="{2CAD28BF-0B8F-4655-8ADD-1ABC4FAB8244}" sibTransId="{62900B05-3D74-4B75-A69E-EBB8F4B3D26B}"/>
    <dgm:cxn modelId="{205B1AF9-333B-4378-85D7-5D956D081106}" type="presOf" srcId="{38891E83-7C65-4D45-AD9B-7918443F64DB}" destId="{B59DBA4E-9CEC-4D6C-93C3-EC844A76EC03}" srcOrd="0" destOrd="0" presId="urn:microsoft.com/office/officeart/2005/8/layout/orgChart1"/>
    <dgm:cxn modelId="{2A48B0B9-4C56-4F76-B918-1FBCC96043DB}" type="presOf" srcId="{E3C04A56-059D-4DE4-AD5F-24501B2E5826}" destId="{AA01FEB4-D662-4790-B0A7-91F7504E0719}" srcOrd="0" destOrd="0" presId="urn:microsoft.com/office/officeart/2005/8/layout/orgChart1"/>
    <dgm:cxn modelId="{A12D1C4D-74E0-4C3F-9336-7E05B2F5558A}" type="presOf" srcId="{85A55E8B-E32E-4D84-A414-3F3D2CEB069A}" destId="{F97DFC0E-BB7F-430B-B3A6-F7B983BBB4F5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D96273C0-DB67-4865-A7C5-7B5273D96370}" type="presOf" srcId="{10F1C387-0277-4330-A553-CC95BF89041F}" destId="{B16FCD7C-05A6-4CAD-9ADA-96E8F836D20A}" srcOrd="0" destOrd="0" presId="urn:microsoft.com/office/officeart/2005/8/layout/orgChart1"/>
    <dgm:cxn modelId="{9FF334B1-88FA-4D8C-9867-0A8A5C76E793}" type="presOf" srcId="{9E09AB11-8D3F-495A-BC0F-57CDE866CE2A}" destId="{82C4162F-0F1F-444E-A044-A8DA4C89DE34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D61DD8E9-D2C3-4A7D-B443-5EB9D30E5129}" type="presOf" srcId="{F3EFC11B-8E9C-48D7-9955-3138328636EC}" destId="{EBFD238F-1201-413B-9C73-02B7E373C672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C218AE87-F388-49AA-8595-CD36B9E6192E}" type="presOf" srcId="{D752C4A6-8C3F-4D24-BC44-A99434CC9110}" destId="{18706DAF-98CA-4B65-8396-10BEF16B8A73}" srcOrd="0" destOrd="0" presId="urn:microsoft.com/office/officeart/2005/8/layout/orgChart1"/>
    <dgm:cxn modelId="{5CC46660-0602-4842-BC1B-CBAF50FB4B76}" type="presOf" srcId="{4A67D47D-F925-462E-BA87-24E533244B7A}" destId="{A9CB30FD-18A6-4439-941B-3FE7F215EFDE}" srcOrd="0" destOrd="0" presId="urn:microsoft.com/office/officeart/2005/8/layout/orgChart1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8547F4AA-1AF6-4BF1-B0D0-E20D74B62B9C}" srcId="{9E23DB29-4A33-4E56-9916-9F4A59C06CE4}" destId="{35DC9171-E403-4C53-9502-2C9AD3F0A009}" srcOrd="1" destOrd="0" parTransId="{BC61CA08-70EC-4CE7-95D5-83F2243F6EBB}" sibTransId="{7390A1A6-2BAE-474A-AA8D-2F6C2A2DCF9F}"/>
    <dgm:cxn modelId="{979A400C-DA67-4CFA-89F5-BC6AF099BB3D}" srcId="{E78384A8-7ACD-4973-94DB-A7243B908518}" destId="{C532957E-C8CD-4467-A7FF-DC9CE85BB4BA}" srcOrd="1" destOrd="0" parTransId="{10F1C387-0277-4330-A553-CC95BF89041F}" sibTransId="{185E881A-683B-47C7-9379-9DB04281F424}"/>
    <dgm:cxn modelId="{6BAC8B2E-3614-40C2-98A9-09AEBEC47E1F}" srcId="{692EC5D2-5718-4530-AF48-A9BFF3A1D3F0}" destId="{85A55E8B-E32E-4D84-A414-3F3D2CEB069A}" srcOrd="0" destOrd="0" parTransId="{9E09AB11-8D3F-495A-BC0F-57CDE866CE2A}" sibTransId="{0E73191C-C12B-4CEA-B6F1-323DD9F1A02F}"/>
    <dgm:cxn modelId="{F2634E7A-60E7-48D8-B550-B827C659B14D}" type="presOf" srcId="{692EC5D2-5718-4530-AF48-A9BFF3A1D3F0}" destId="{A695F43C-A776-4A40-A9D6-423911E08F44}" srcOrd="0" destOrd="0" presId="urn:microsoft.com/office/officeart/2005/8/layout/orgChart1"/>
    <dgm:cxn modelId="{9EE5AB13-D0FD-42DD-BC45-AF5ACF9582F7}" type="presOf" srcId="{341D62B4-A2E8-4A37-8B48-3A0868932546}" destId="{D23322A1-D2E1-4E9E-A099-BCB1E12CC92C}" srcOrd="0" destOrd="0" presId="urn:microsoft.com/office/officeart/2005/8/layout/orgChart1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2CAA8BBE-0062-431F-A30C-B4C3FEED7FFC}" type="presOf" srcId="{CBF9B068-7347-4F9E-97F5-66A406FB2BFF}" destId="{B01528A0-8236-40E6-8505-49E5CFE7B1C3}" srcOrd="1" destOrd="0" presId="urn:microsoft.com/office/officeart/2005/8/layout/orgChart1"/>
    <dgm:cxn modelId="{B2C98D1E-EDF2-4239-BCC6-6ACA9A8241D6}" type="presOf" srcId="{692EC5D2-5718-4530-AF48-A9BFF3A1D3F0}" destId="{7686325E-937F-4817-9F9F-8AD7385E899F}" srcOrd="1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AE63B81D-1212-4606-A255-F951D287A8B9}" type="presOf" srcId="{DD315738-E261-4A4D-A806-7EE0259C3E1F}" destId="{D240668B-7E4D-4A08-A177-F5FD8B4956C2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DB8BE96A-0536-4BDF-B48F-935A6F160EB6}" type="presParOf" srcId="{68C72C18-27C9-4696-B83B-700010C16205}" destId="{3E5B03ED-8118-4071-A258-D40405978D88}" srcOrd="0" destOrd="0" presId="urn:microsoft.com/office/officeart/2005/8/layout/orgChart1"/>
    <dgm:cxn modelId="{41A65A92-D690-456D-BA1B-82D0C174F402}" type="presParOf" srcId="{68C72C18-27C9-4696-B83B-700010C16205}" destId="{139671A0-2EB5-4C8C-8E63-53CC790192FE}" srcOrd="1" destOrd="0" presId="urn:microsoft.com/office/officeart/2005/8/layout/orgChart1"/>
    <dgm:cxn modelId="{66CDD70F-78B3-40D6-9B9A-13A4D46EE5DE}" type="presParOf" srcId="{139671A0-2EB5-4C8C-8E63-53CC790192FE}" destId="{A912EB4E-1DEA-45F3-A1C0-330E86EF8A02}" srcOrd="0" destOrd="0" presId="urn:microsoft.com/office/officeart/2005/8/layout/orgChart1"/>
    <dgm:cxn modelId="{DC5BE703-F08F-4563-8D4A-27B631F72567}" type="presParOf" srcId="{A912EB4E-1DEA-45F3-A1C0-330E86EF8A02}" destId="{60DE0308-1291-4F3F-BF5D-E9B5AB7CE0F5}" srcOrd="0" destOrd="0" presId="urn:microsoft.com/office/officeart/2005/8/layout/orgChart1"/>
    <dgm:cxn modelId="{37F09285-B312-40EE-8413-74213D4C2BD4}" type="presParOf" srcId="{A912EB4E-1DEA-45F3-A1C0-330E86EF8A02}" destId="{0724A862-02A9-4973-ABE2-9F326FB86BCE}" srcOrd="1" destOrd="0" presId="urn:microsoft.com/office/officeart/2005/8/layout/orgChart1"/>
    <dgm:cxn modelId="{4CAFFA56-CC6D-4C6E-BAC9-13BB1ACEB970}" type="presParOf" srcId="{139671A0-2EB5-4C8C-8E63-53CC790192FE}" destId="{F9F863A9-B776-4BCB-825C-2283BAF2E976}" srcOrd="1" destOrd="0" presId="urn:microsoft.com/office/officeart/2005/8/layout/orgChart1"/>
    <dgm:cxn modelId="{FFB40FA2-CDD6-416D-9438-D0E50B8FAC34}" type="presParOf" srcId="{F9F863A9-B776-4BCB-825C-2283BAF2E976}" destId="{A9CB30FD-18A6-4439-941B-3FE7F215EFDE}" srcOrd="0" destOrd="0" presId="urn:microsoft.com/office/officeart/2005/8/layout/orgChart1"/>
    <dgm:cxn modelId="{899596B0-905E-45B3-BE5B-7E38692C937D}" type="presParOf" srcId="{F9F863A9-B776-4BCB-825C-2283BAF2E976}" destId="{42F327B8-7E9F-4FF0-9DC4-C310198EACEE}" srcOrd="1" destOrd="0" presId="urn:microsoft.com/office/officeart/2005/8/layout/orgChart1"/>
    <dgm:cxn modelId="{F491D7A8-21C9-4E22-B4F7-2FA1D9AA67FA}" type="presParOf" srcId="{42F327B8-7E9F-4FF0-9DC4-C310198EACEE}" destId="{C4F39B99-806C-483E-A41F-2C3DA10F8498}" srcOrd="0" destOrd="0" presId="urn:microsoft.com/office/officeart/2005/8/layout/orgChart1"/>
    <dgm:cxn modelId="{DDDD09E8-C072-43F6-A4ED-55EA08BC0BC2}" type="presParOf" srcId="{C4F39B99-806C-483E-A41F-2C3DA10F8498}" destId="{B59DBA4E-9CEC-4D6C-93C3-EC844A76EC03}" srcOrd="0" destOrd="0" presId="urn:microsoft.com/office/officeart/2005/8/layout/orgChart1"/>
    <dgm:cxn modelId="{6CF53971-F064-4A81-8659-BED1BC367744}" type="presParOf" srcId="{C4F39B99-806C-483E-A41F-2C3DA10F8498}" destId="{C965892B-6CF1-4667-89B8-FBCB83A4F555}" srcOrd="1" destOrd="0" presId="urn:microsoft.com/office/officeart/2005/8/layout/orgChart1"/>
    <dgm:cxn modelId="{A375D867-CC54-4682-8ADE-1163E1E7F90E}" type="presParOf" srcId="{42F327B8-7E9F-4FF0-9DC4-C310198EACEE}" destId="{49CA6A3D-7068-4463-BB73-B7306289B4E0}" srcOrd="1" destOrd="0" presId="urn:microsoft.com/office/officeart/2005/8/layout/orgChart1"/>
    <dgm:cxn modelId="{EFB0EBCE-655E-46BF-9873-5F25EC25663B}" type="presParOf" srcId="{49CA6A3D-7068-4463-BB73-B7306289B4E0}" destId="{8109AB9F-0EB2-4AA2-A901-59CC1B1088F1}" srcOrd="0" destOrd="0" presId="urn:microsoft.com/office/officeart/2005/8/layout/orgChart1"/>
    <dgm:cxn modelId="{03DD40BE-5ED3-4CF9-9F67-6669A6D1B118}" type="presParOf" srcId="{49CA6A3D-7068-4463-BB73-B7306289B4E0}" destId="{E7085E13-7955-4706-ADCF-B0D30E13C6DE}" srcOrd="1" destOrd="0" presId="urn:microsoft.com/office/officeart/2005/8/layout/orgChart1"/>
    <dgm:cxn modelId="{0A438935-CAC8-4FFB-8CCE-7FEB34B048C1}" type="presParOf" srcId="{E7085E13-7955-4706-ADCF-B0D30E13C6DE}" destId="{B515F6D2-DDFC-45C3-9EB8-C2EE0FEEB09A}" srcOrd="0" destOrd="0" presId="urn:microsoft.com/office/officeart/2005/8/layout/orgChart1"/>
    <dgm:cxn modelId="{0D25C976-70DC-4470-94A9-A66F23625FC4}" type="presParOf" srcId="{B515F6D2-DDFC-45C3-9EB8-C2EE0FEEB09A}" destId="{B105AC25-885C-4339-BA7A-56E4629D7E21}" srcOrd="0" destOrd="0" presId="urn:microsoft.com/office/officeart/2005/8/layout/orgChart1"/>
    <dgm:cxn modelId="{2FF863CC-BE97-40AD-BF3D-B1725387F8D7}" type="presParOf" srcId="{B515F6D2-DDFC-45C3-9EB8-C2EE0FEEB09A}" destId="{979B7D9B-907B-4C8B-9D9C-6DCC3E95D6FE}" srcOrd="1" destOrd="0" presId="urn:microsoft.com/office/officeart/2005/8/layout/orgChart1"/>
    <dgm:cxn modelId="{093207AE-5ED6-4A1D-A825-0C5E9958A7C5}" type="presParOf" srcId="{E7085E13-7955-4706-ADCF-B0D30E13C6DE}" destId="{CCB99F1A-DA21-4FB7-BD11-15FE8C2C1360}" srcOrd="1" destOrd="0" presId="urn:microsoft.com/office/officeart/2005/8/layout/orgChart1"/>
    <dgm:cxn modelId="{BECCEA9B-995A-4292-B07C-8C72484020F1}" type="presParOf" srcId="{CCB99F1A-DA21-4FB7-BD11-15FE8C2C1360}" destId="{D23322A1-D2E1-4E9E-A099-BCB1E12CC92C}" srcOrd="0" destOrd="0" presId="urn:microsoft.com/office/officeart/2005/8/layout/orgChart1"/>
    <dgm:cxn modelId="{85140310-5805-440F-B243-CA5B1FCE7BCF}" type="presParOf" srcId="{CCB99F1A-DA21-4FB7-BD11-15FE8C2C1360}" destId="{03ACDA38-E352-486F-AF6A-7486D0C08008}" srcOrd="1" destOrd="0" presId="urn:microsoft.com/office/officeart/2005/8/layout/orgChart1"/>
    <dgm:cxn modelId="{BE82C27F-4CF6-4C77-841E-C135A11D7F29}" type="presParOf" srcId="{03ACDA38-E352-486F-AF6A-7486D0C08008}" destId="{9BF7E6CB-ECFC-4DA9-B2F3-BF61E7C2F1CD}" srcOrd="0" destOrd="0" presId="urn:microsoft.com/office/officeart/2005/8/layout/orgChart1"/>
    <dgm:cxn modelId="{07EF9C00-B71A-41AC-86A4-3655290C35A2}" type="presParOf" srcId="{9BF7E6CB-ECFC-4DA9-B2F3-BF61E7C2F1CD}" destId="{B4F8D145-6FBB-4836-8421-73ECC2367F29}" srcOrd="0" destOrd="0" presId="urn:microsoft.com/office/officeart/2005/8/layout/orgChart1"/>
    <dgm:cxn modelId="{3B934F7A-C653-4E14-AE65-4326DA395989}" type="presParOf" srcId="{9BF7E6CB-ECFC-4DA9-B2F3-BF61E7C2F1CD}" destId="{B01528A0-8236-40E6-8505-49E5CFE7B1C3}" srcOrd="1" destOrd="0" presId="urn:microsoft.com/office/officeart/2005/8/layout/orgChart1"/>
    <dgm:cxn modelId="{B7DE418F-E736-4567-9DAD-EB2EEFBB6A88}" type="presParOf" srcId="{03ACDA38-E352-486F-AF6A-7486D0C08008}" destId="{F17967AD-F188-40D3-A28C-9865C908BB75}" srcOrd="1" destOrd="0" presId="urn:microsoft.com/office/officeart/2005/8/layout/orgChart1"/>
    <dgm:cxn modelId="{C92DC3D5-DF4C-4053-987C-064D0ED6F1F3}" type="presParOf" srcId="{03ACDA38-E352-486F-AF6A-7486D0C08008}" destId="{7728C143-B7C3-4427-A5FC-49ACE53B5A66}" srcOrd="2" destOrd="0" presId="urn:microsoft.com/office/officeart/2005/8/layout/orgChart1"/>
    <dgm:cxn modelId="{EAFFE20B-9CE7-4971-B411-A26666312EBA}" type="presParOf" srcId="{E7085E13-7955-4706-ADCF-B0D30E13C6DE}" destId="{2B7399FC-E58F-4361-B89B-63E2B7CB9CE8}" srcOrd="2" destOrd="0" presId="urn:microsoft.com/office/officeart/2005/8/layout/orgChart1"/>
    <dgm:cxn modelId="{C657D63E-5540-44C7-8CA8-9AEC3B3044ED}" type="presParOf" srcId="{42F327B8-7E9F-4FF0-9DC4-C310198EACEE}" destId="{27FFE8E3-6A01-4B78-9BF1-FEF30DAB8DAC}" srcOrd="2" destOrd="0" presId="urn:microsoft.com/office/officeart/2005/8/layout/orgChart1"/>
    <dgm:cxn modelId="{6EABFD9A-E7D8-4B84-85D8-8A93AF8D4CA3}" type="presParOf" srcId="{139671A0-2EB5-4C8C-8E63-53CC790192FE}" destId="{502BF14D-CC89-4681-B551-205500EF413E}" srcOrd="2" destOrd="0" presId="urn:microsoft.com/office/officeart/2005/8/layout/orgChart1"/>
    <dgm:cxn modelId="{E105A3B1-3B21-413A-816C-E3385B3212EB}" type="presParOf" srcId="{68C72C18-27C9-4696-B83B-700010C16205}" destId="{F767E095-11A6-4E4B-A90B-3D719743938B}" srcOrd="2" destOrd="0" presId="urn:microsoft.com/office/officeart/2005/8/layout/orgChart1"/>
    <dgm:cxn modelId="{C19ED21B-6A48-4F0F-B98A-69006299AEA3}" type="presParOf" srcId="{68C72C18-27C9-4696-B83B-700010C16205}" destId="{1A7C9B6E-169D-4FDD-AAD9-3AC4F08A0C00}" srcOrd="3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9712FC03-463C-4193-BF7B-B8A41F7762E4}" type="presParOf" srcId="{C5928618-B3EE-4297-A113-6679A11B086D}" destId="{DC418F7D-36DE-40A2-8B7D-E9C04F941B09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D366A893-BA26-4AAA-94CF-F7130A24FD4F}" type="presParOf" srcId="{C5928618-B3EE-4297-A113-6679A11B086D}" destId="{98F235AB-E2AB-4955-8C7F-36BC2EDE8BE4}" srcOrd="2" destOrd="0" presId="urn:microsoft.com/office/officeart/2005/8/layout/orgChart1"/>
    <dgm:cxn modelId="{61264959-1555-4CBD-A766-B75248D3ED03}" type="presParOf" srcId="{C5928618-B3EE-4297-A113-6679A11B086D}" destId="{13C08D09-5316-4ABC-8DFD-CC121B627F4F}" srcOrd="3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F836A363-4E57-4981-BA53-BBF3078D2B0C}" type="presParOf" srcId="{8C9F8089-D616-45D1-94B4-4DE196E4677F}" destId="{4A8D8FA5-7C34-4DD9-9F85-B7179563B23A}" srcOrd="0" destOrd="0" presId="urn:microsoft.com/office/officeart/2005/8/layout/orgChart1"/>
    <dgm:cxn modelId="{D3B9F839-98E8-4357-A60C-78E32CEE54C3}" type="presParOf" srcId="{8C9F8089-D616-45D1-94B4-4DE196E4677F}" destId="{90F7704C-7103-4739-BA8C-9966E73DF45C}" srcOrd="1" destOrd="0" presId="urn:microsoft.com/office/officeart/2005/8/layout/orgChart1"/>
    <dgm:cxn modelId="{3487F3E8-3565-4DA0-BF12-62F8469A3B6A}" type="presParOf" srcId="{90F7704C-7103-4739-BA8C-9966E73DF45C}" destId="{ECFC5890-08E5-413D-B842-50B6D0EE2946}" srcOrd="0" destOrd="0" presId="urn:microsoft.com/office/officeart/2005/8/layout/orgChart1"/>
    <dgm:cxn modelId="{6B1B3681-8CB9-4F67-8D79-965A8914FE01}" type="presParOf" srcId="{ECFC5890-08E5-413D-B842-50B6D0EE2946}" destId="{EBFD238F-1201-413B-9C73-02B7E373C672}" srcOrd="0" destOrd="0" presId="urn:microsoft.com/office/officeart/2005/8/layout/orgChart1"/>
    <dgm:cxn modelId="{EE26D640-B5A6-44D7-B51E-047D974E98A6}" type="presParOf" srcId="{ECFC5890-08E5-413D-B842-50B6D0EE2946}" destId="{B8D8A971-5923-4D5F-806E-00E3228742F5}" srcOrd="1" destOrd="0" presId="urn:microsoft.com/office/officeart/2005/8/layout/orgChart1"/>
    <dgm:cxn modelId="{C6DC1309-6D1D-4EEC-951B-C1D61FFDAEBD}" type="presParOf" srcId="{90F7704C-7103-4739-BA8C-9966E73DF45C}" destId="{99821E80-B5F5-46DE-B97D-9B1A07101718}" srcOrd="1" destOrd="0" presId="urn:microsoft.com/office/officeart/2005/8/layout/orgChart1"/>
    <dgm:cxn modelId="{B66B1378-A14D-403C-8C7F-B8611CCF8132}" type="presParOf" srcId="{99821E80-B5F5-46DE-B97D-9B1A07101718}" destId="{58B126A5-6DD0-4F8D-B7B4-6ACC8A27ECD1}" srcOrd="0" destOrd="0" presId="urn:microsoft.com/office/officeart/2005/8/layout/orgChart1"/>
    <dgm:cxn modelId="{92DBCD06-B82C-435E-ADD6-62D030FDF833}" type="presParOf" srcId="{99821E80-B5F5-46DE-B97D-9B1A07101718}" destId="{0A983CED-8567-459C-A619-472652EA8C49}" srcOrd="1" destOrd="0" presId="urn:microsoft.com/office/officeart/2005/8/layout/orgChart1"/>
    <dgm:cxn modelId="{93D78FDF-4A68-4D31-ABBB-D82D0C583B0A}" type="presParOf" srcId="{0A983CED-8567-459C-A619-472652EA8C49}" destId="{BF1A5073-7E4C-4F43-AFFE-133E5AD0E5A6}" srcOrd="0" destOrd="0" presId="urn:microsoft.com/office/officeart/2005/8/layout/orgChart1"/>
    <dgm:cxn modelId="{A8A5BD86-FA94-4557-9F4B-7A01D8BD7829}" type="presParOf" srcId="{BF1A5073-7E4C-4F43-AFFE-133E5AD0E5A6}" destId="{7FDF5328-9AEA-459E-A013-9D9BE9665969}" srcOrd="0" destOrd="0" presId="urn:microsoft.com/office/officeart/2005/8/layout/orgChart1"/>
    <dgm:cxn modelId="{70344FD0-65BC-4E8C-B0D7-EBAE617E5A87}" type="presParOf" srcId="{BF1A5073-7E4C-4F43-AFFE-133E5AD0E5A6}" destId="{A8A3D031-0DB9-4DFC-95B5-EB81B427926E}" srcOrd="1" destOrd="0" presId="urn:microsoft.com/office/officeart/2005/8/layout/orgChart1"/>
    <dgm:cxn modelId="{8F12771B-137C-42E5-89A0-25AE724A1714}" type="presParOf" srcId="{0A983CED-8567-459C-A619-472652EA8C49}" destId="{21C401E1-A8BC-4356-BD68-EDA99801041C}" srcOrd="1" destOrd="0" presId="urn:microsoft.com/office/officeart/2005/8/layout/orgChart1"/>
    <dgm:cxn modelId="{E483AA9F-95B4-4F48-B3BB-5DC104030F96}" type="presParOf" srcId="{0A983CED-8567-459C-A619-472652EA8C49}" destId="{B36738CB-C96C-4EF0-AEC7-7E3E17927AF7}" srcOrd="2" destOrd="0" presId="urn:microsoft.com/office/officeart/2005/8/layout/orgChart1"/>
    <dgm:cxn modelId="{F3BB28DA-3CCA-4407-90B6-32001490365C}" type="presParOf" srcId="{90F7704C-7103-4739-BA8C-9966E73DF45C}" destId="{1F3386C0-B300-458A-8718-B14883530397}" srcOrd="2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4" destOrd="0" presId="urn:microsoft.com/office/officeart/2005/8/layout/orgChart1"/>
    <dgm:cxn modelId="{F42B6523-4FD1-47DE-8DA7-06623BC65816}" type="presParOf" srcId="{68C72C18-27C9-4696-B83B-700010C16205}" destId="{F142DC7B-E20B-4C7A-BFDB-12AA9047F238}" srcOrd="5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566E99EC-7E56-4941-A52E-14E4B1B5CDF7}" type="presParOf" srcId="{B5B41821-7BCB-4348-B9C7-67CBEC2B345A}" destId="{57EBC029-3B22-4CA1-B897-30F0753D6FF6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08B8B1A-DA68-4523-B75B-0691806A0C26}" type="presParOf" srcId="{1F2A8D6B-5972-49A2-806C-AFAAECB7B965}" destId="{96219E1D-5C2C-4258-BF7F-A87FCF2022BA}" srcOrd="0" destOrd="0" presId="urn:microsoft.com/office/officeart/2005/8/layout/orgChart1"/>
    <dgm:cxn modelId="{07DF3A2F-5FE3-4BE3-B767-7C056AFCDC74}" type="presParOf" srcId="{1F2A8D6B-5972-49A2-806C-AFAAECB7B965}" destId="{E9C7EC43-E091-4413-AD1D-81576EDF35B4}" srcOrd="1" destOrd="0" presId="urn:microsoft.com/office/officeart/2005/8/layout/orgChart1"/>
    <dgm:cxn modelId="{DD1945AB-FBFB-47CC-8153-87AD7002E4C2}" type="presParOf" srcId="{E9C7EC43-E091-4413-AD1D-81576EDF35B4}" destId="{B5E3556F-7092-4F4A-962E-358D1BD2E889}" srcOrd="0" destOrd="0" presId="urn:microsoft.com/office/officeart/2005/8/layout/orgChart1"/>
    <dgm:cxn modelId="{4FD4ED27-73D8-4C37-AA3F-D6ADEC842A78}" type="presParOf" srcId="{B5E3556F-7092-4F4A-962E-358D1BD2E889}" destId="{18706DAF-98CA-4B65-8396-10BEF16B8A73}" srcOrd="0" destOrd="0" presId="urn:microsoft.com/office/officeart/2005/8/layout/orgChart1"/>
    <dgm:cxn modelId="{A8CA8E36-0261-4D0C-B9AF-23712EE921D7}" type="presParOf" srcId="{B5E3556F-7092-4F4A-962E-358D1BD2E889}" destId="{AE4360EF-2299-43B1-B2E9-8677A5582DA2}" srcOrd="1" destOrd="0" presId="urn:microsoft.com/office/officeart/2005/8/layout/orgChart1"/>
    <dgm:cxn modelId="{376DA8E3-6931-4A7B-AAAD-C837C68EC6B9}" type="presParOf" srcId="{E9C7EC43-E091-4413-AD1D-81576EDF35B4}" destId="{C97DF5C7-D010-4C44-9C51-26D0D2492B43}" srcOrd="1" destOrd="0" presId="urn:microsoft.com/office/officeart/2005/8/layout/orgChart1"/>
    <dgm:cxn modelId="{47BECACF-70FF-4875-B344-FD79462616ED}" type="presParOf" srcId="{C97DF5C7-D010-4C44-9C51-26D0D2492B43}" destId="{AA01FEB4-D662-4790-B0A7-91F7504E0719}" srcOrd="0" destOrd="0" presId="urn:microsoft.com/office/officeart/2005/8/layout/orgChart1"/>
    <dgm:cxn modelId="{55D9AF62-CA63-4D3B-AC3D-24CCEA88D5F0}" type="presParOf" srcId="{C97DF5C7-D010-4C44-9C51-26D0D2492B43}" destId="{AD41876F-3BEF-4224-9337-47F0AB8B4D07}" srcOrd="1" destOrd="0" presId="urn:microsoft.com/office/officeart/2005/8/layout/orgChart1"/>
    <dgm:cxn modelId="{A09B490D-0E40-4F84-AEDE-EF18603C8FA0}" type="presParOf" srcId="{AD41876F-3BEF-4224-9337-47F0AB8B4D07}" destId="{CC55C479-D6EC-4898-88F1-FC0BD90CC889}" srcOrd="0" destOrd="0" presId="urn:microsoft.com/office/officeart/2005/8/layout/orgChart1"/>
    <dgm:cxn modelId="{3045711A-8F82-4A0C-98A2-CD2CB5B3DE87}" type="presParOf" srcId="{CC55C479-D6EC-4898-88F1-FC0BD90CC889}" destId="{103CBF75-5D10-479A-8CE3-E5FC3F135049}" srcOrd="0" destOrd="0" presId="urn:microsoft.com/office/officeart/2005/8/layout/orgChart1"/>
    <dgm:cxn modelId="{457D0619-04BD-41CE-BFA3-BE842E1EBF90}" type="presParOf" srcId="{CC55C479-D6EC-4898-88F1-FC0BD90CC889}" destId="{8DB7EA1B-51AC-405B-A399-0B5D9F0D827A}" srcOrd="1" destOrd="0" presId="urn:microsoft.com/office/officeart/2005/8/layout/orgChart1"/>
    <dgm:cxn modelId="{010B79C5-61C1-4D8D-9A23-D08CDF4F809A}" type="presParOf" srcId="{AD41876F-3BEF-4224-9337-47F0AB8B4D07}" destId="{65373993-0922-4F67-9F48-90EE679378D1}" srcOrd="1" destOrd="0" presId="urn:microsoft.com/office/officeart/2005/8/layout/orgChart1"/>
    <dgm:cxn modelId="{38E2F811-C624-4592-999F-C384D1683B05}" type="presParOf" srcId="{AD41876F-3BEF-4224-9337-47F0AB8B4D07}" destId="{CD58E6C3-AB4B-45B7-9C47-A36CD2D87DFA}" srcOrd="2" destOrd="0" presId="urn:microsoft.com/office/officeart/2005/8/layout/orgChart1"/>
    <dgm:cxn modelId="{C5B02A6B-C6E4-48E7-8B14-BD93B0DC2367}" type="presParOf" srcId="{E9C7EC43-E091-4413-AD1D-81576EDF35B4}" destId="{C703CAD6-8AC3-4711-A5FD-488BEBD910E9}" srcOrd="2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E39CE663-C9A2-48B3-A53E-DF6FB1E51EFF}" type="presParOf" srcId="{B5B41821-7BCB-4348-B9C7-67CBEC2B345A}" destId="{B16FCD7C-05A6-4CAD-9ADA-96E8F836D20A}" srcOrd="2" destOrd="0" presId="urn:microsoft.com/office/officeart/2005/8/layout/orgChart1"/>
    <dgm:cxn modelId="{8DEE8513-8DA5-4998-931E-D3BB8A5BFCEF}" type="presParOf" srcId="{B5B41821-7BCB-4348-B9C7-67CBEC2B345A}" destId="{AA847876-E876-4378-8E0A-B9C1DFCAD1DA}" srcOrd="3" destOrd="0" presId="urn:microsoft.com/office/officeart/2005/8/layout/orgChart1"/>
    <dgm:cxn modelId="{C80CC14B-5B62-4DA2-9E0E-BC8C1E2246BE}" type="presParOf" srcId="{AA847876-E876-4378-8E0A-B9C1DFCAD1DA}" destId="{9ED233D2-E07F-4EAC-A8F3-9EB0ED73A0FD}" srcOrd="0" destOrd="0" presId="urn:microsoft.com/office/officeart/2005/8/layout/orgChart1"/>
    <dgm:cxn modelId="{A8A0D726-96BA-4B5D-B21A-9E9119BEB773}" type="presParOf" srcId="{9ED233D2-E07F-4EAC-A8F3-9EB0ED73A0FD}" destId="{C2F9DBA8-E699-4AA8-B33D-25B2155EAAA0}" srcOrd="0" destOrd="0" presId="urn:microsoft.com/office/officeart/2005/8/layout/orgChart1"/>
    <dgm:cxn modelId="{8ADF16E8-F927-4FC6-B24C-A3F0D9748811}" type="presParOf" srcId="{9ED233D2-E07F-4EAC-A8F3-9EB0ED73A0FD}" destId="{5E4631FE-2ABA-41CB-8C45-D7A0387720E6}" srcOrd="1" destOrd="0" presId="urn:microsoft.com/office/officeart/2005/8/layout/orgChart1"/>
    <dgm:cxn modelId="{6F3C8A92-95A8-4851-AE23-5E94FD7D70CC}" type="presParOf" srcId="{AA847876-E876-4378-8E0A-B9C1DFCAD1DA}" destId="{302E5DC8-20F5-42ED-9939-CAE6A2E3A34E}" srcOrd="1" destOrd="0" presId="urn:microsoft.com/office/officeart/2005/8/layout/orgChart1"/>
    <dgm:cxn modelId="{768C31AE-F799-4665-9BA1-C1DBF9323D86}" type="presParOf" srcId="{AA847876-E876-4378-8E0A-B9C1DFCAD1DA}" destId="{722892B9-1C07-44D6-B6EB-3CB2E0DD8280}" srcOrd="2" destOrd="0" presId="urn:microsoft.com/office/officeart/2005/8/layout/orgChart1"/>
    <dgm:cxn modelId="{96A15EDD-75AB-470F-AD19-9637D688DFF7}" type="presParOf" srcId="{B5B41821-7BCB-4348-B9C7-67CBEC2B345A}" destId="{D240668B-7E4D-4A08-A177-F5FD8B4956C2}" srcOrd="4" destOrd="0" presId="urn:microsoft.com/office/officeart/2005/8/layout/orgChart1"/>
    <dgm:cxn modelId="{2C78202C-87A5-4F30-B8A6-108F76506E45}" type="presParOf" srcId="{B5B41821-7BCB-4348-B9C7-67CBEC2B345A}" destId="{D93219BF-0A86-471E-9F0C-2C389CCAB933}" srcOrd="5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ACDCF237-C82B-4A88-9416-0FA94A3824AC}" type="presParOf" srcId="{87251D7E-2BC5-47D2-8DC0-358818D979DE}" destId="{E46DAEBD-3954-49A3-9759-D93689E61A8D}" srcOrd="0" destOrd="0" presId="urn:microsoft.com/office/officeart/2005/8/layout/orgChart1"/>
    <dgm:cxn modelId="{035058FD-0C12-4740-AFF6-AE6F4ACB628D}" type="presParOf" srcId="{87251D7E-2BC5-47D2-8DC0-358818D979DE}" destId="{72964972-B609-4D5D-87D0-72A34E8E48BE}" srcOrd="1" destOrd="0" presId="urn:microsoft.com/office/officeart/2005/8/layout/orgChart1"/>
    <dgm:cxn modelId="{BDB6011A-69F0-4072-86EF-0CB71A98F32C}" type="presParOf" srcId="{72964972-B609-4D5D-87D0-72A34E8E48BE}" destId="{A3090925-1DE3-423E-9602-C428DFABC195}" srcOrd="0" destOrd="0" presId="urn:microsoft.com/office/officeart/2005/8/layout/orgChart1"/>
    <dgm:cxn modelId="{9461BB70-5846-4BF9-9DC2-4AFFCDE0E93E}" type="presParOf" srcId="{A3090925-1DE3-423E-9602-C428DFABC195}" destId="{A695F43C-A776-4A40-A9D6-423911E08F44}" srcOrd="0" destOrd="0" presId="urn:microsoft.com/office/officeart/2005/8/layout/orgChart1"/>
    <dgm:cxn modelId="{714F7A83-1B2D-4DAF-A880-0C6B6E2BE56B}" type="presParOf" srcId="{A3090925-1DE3-423E-9602-C428DFABC195}" destId="{7686325E-937F-4817-9F9F-8AD7385E899F}" srcOrd="1" destOrd="0" presId="urn:microsoft.com/office/officeart/2005/8/layout/orgChart1"/>
    <dgm:cxn modelId="{17635974-E456-40CA-AE5D-7B2D071629B4}" type="presParOf" srcId="{72964972-B609-4D5D-87D0-72A34E8E48BE}" destId="{5CF5B361-053E-402A-896D-CEB5D3D08A94}" srcOrd="1" destOrd="0" presId="urn:microsoft.com/office/officeart/2005/8/layout/orgChart1"/>
    <dgm:cxn modelId="{129EF814-39F1-4A88-8B89-E315EE5A5A6B}" type="presParOf" srcId="{5CF5B361-053E-402A-896D-CEB5D3D08A94}" destId="{82C4162F-0F1F-444E-A044-A8DA4C89DE34}" srcOrd="0" destOrd="0" presId="urn:microsoft.com/office/officeart/2005/8/layout/orgChart1"/>
    <dgm:cxn modelId="{7D305088-9BA1-48FC-98DC-BBF10B5D9053}" type="presParOf" srcId="{5CF5B361-053E-402A-896D-CEB5D3D08A94}" destId="{E5554997-77A5-4B42-BE05-0B887FE3A455}" srcOrd="1" destOrd="0" presId="urn:microsoft.com/office/officeart/2005/8/layout/orgChart1"/>
    <dgm:cxn modelId="{CDA15BF2-BDAB-4F09-8053-8C7CB0E2ADD3}" type="presParOf" srcId="{E5554997-77A5-4B42-BE05-0B887FE3A455}" destId="{A1C69F39-DC43-4A3D-AA6E-FC719AC812C4}" srcOrd="0" destOrd="0" presId="urn:microsoft.com/office/officeart/2005/8/layout/orgChart1"/>
    <dgm:cxn modelId="{64132E6C-695C-4256-A2C7-17F96BB83211}" type="presParOf" srcId="{A1C69F39-DC43-4A3D-AA6E-FC719AC812C4}" destId="{F97DFC0E-BB7F-430B-B3A6-F7B983BBB4F5}" srcOrd="0" destOrd="0" presId="urn:microsoft.com/office/officeart/2005/8/layout/orgChart1"/>
    <dgm:cxn modelId="{573C8481-FBC6-4FB4-91E6-077F540EFD57}" type="presParOf" srcId="{A1C69F39-DC43-4A3D-AA6E-FC719AC812C4}" destId="{ADF9E21E-D005-452B-924A-E5B9E878EE9A}" srcOrd="1" destOrd="0" presId="urn:microsoft.com/office/officeart/2005/8/layout/orgChart1"/>
    <dgm:cxn modelId="{1B5F7768-2322-4CD8-999D-318088BCB696}" type="presParOf" srcId="{E5554997-77A5-4B42-BE05-0B887FE3A455}" destId="{C0427C9E-1C00-49E1-BD58-19975FDB1D4F}" srcOrd="1" destOrd="0" presId="urn:microsoft.com/office/officeart/2005/8/layout/orgChart1"/>
    <dgm:cxn modelId="{E3E51C34-E849-4582-B616-FC721DF7D74A}" type="presParOf" srcId="{E5554997-77A5-4B42-BE05-0B887FE3A455}" destId="{D6FE08F7-2631-48CC-8883-10C056D5422E}" srcOrd="2" destOrd="0" presId="urn:microsoft.com/office/officeart/2005/8/layout/orgChart1"/>
    <dgm:cxn modelId="{FBEF2BD7-EF0D-434C-BBB2-C4C17160E754}" type="presParOf" srcId="{72964972-B609-4D5D-87D0-72A34E8E48BE}" destId="{8EFAA5EB-70CC-41C6-9D7F-3939FE55F57B}" srcOrd="2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Promotores(as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0A535091-CD47-408B-9A4F-117B348AB9C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B93D59C-C1F7-48D8-96BA-E6930E405A2B}" type="parTrans" cxnId="{D0F07D06-54C6-4E5C-9DA0-FFA2DB1D1DFA}">
      <dgm:prSet/>
      <dgm:spPr/>
      <dgm:t>
        <a:bodyPr/>
        <a:lstStyle/>
        <a:p>
          <a:endParaRPr lang="es-ES" sz="1200"/>
        </a:p>
      </dgm:t>
    </dgm:pt>
    <dgm:pt modelId="{C9287E01-BCAE-4766-BDAA-47AE6C83E567}" type="sibTrans" cxnId="{D0F07D06-54C6-4E5C-9DA0-FFA2DB1D1DF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C9C5776C-ABE7-4128-8BBE-15B81405468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gm:t>
    </dgm:pt>
    <dgm:pt modelId="{E4DB12D8-F774-482B-A42B-B14E2405BF04}" type="parTrans" cxnId="{AAAF13FC-D0D8-4C34-81A5-DEA568EC540F}">
      <dgm:prSet/>
      <dgm:spPr/>
      <dgm:t>
        <a:bodyPr/>
        <a:lstStyle/>
        <a:p>
          <a:endParaRPr lang="es-ES" sz="1200"/>
        </a:p>
      </dgm:t>
    </dgm:pt>
    <dgm:pt modelId="{4A4F272F-918C-4E7B-83B3-AF5C72812A6A}" type="sibTrans" cxnId="{AAAF13FC-D0D8-4C34-81A5-DEA568EC540F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5" custScaleY="100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5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5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2" presStyleCnt="5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B96F40C0-FFC3-4FB5-ADFD-25F6F9FF58FB}" type="pres">
      <dgm:prSet presAssocID="{E4DB12D8-F774-482B-A42B-B14E2405BF04}" presName="Name35" presStyleLbl="parChTrans1D3" presStyleIdx="3" presStyleCnt="5"/>
      <dgm:spPr/>
      <dgm:t>
        <a:bodyPr/>
        <a:lstStyle/>
        <a:p>
          <a:endParaRPr lang="es-ES"/>
        </a:p>
      </dgm:t>
    </dgm:pt>
    <dgm:pt modelId="{7D814B13-DAFC-40C7-AA1C-3DEE5ACB4113}" type="pres">
      <dgm:prSet presAssocID="{C9C5776C-ABE7-4128-8BBE-15B81405468B}" presName="hierRoot2" presStyleCnt="0">
        <dgm:presLayoutVars>
          <dgm:hierBranch val="init"/>
        </dgm:presLayoutVars>
      </dgm:prSet>
      <dgm:spPr/>
    </dgm:pt>
    <dgm:pt modelId="{4E10C488-F62B-455A-BA6E-BB0C3B2CB019}" type="pres">
      <dgm:prSet presAssocID="{C9C5776C-ABE7-4128-8BBE-15B81405468B}" presName="rootComposite" presStyleCnt="0"/>
      <dgm:spPr/>
    </dgm:pt>
    <dgm:pt modelId="{25C22A66-508B-40A9-BD0A-9C9BCE402A01}" type="pres">
      <dgm:prSet presAssocID="{C9C5776C-ABE7-4128-8BBE-15B81405468B}" presName="rootText" presStyleLbl="node3" presStyleIdx="3" presStyleCnt="5" custScaleY="100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D6DF0-4392-46FD-9B09-6E9DE6AC528E}" type="pres">
      <dgm:prSet presAssocID="{C9C5776C-ABE7-4128-8BBE-15B81405468B}" presName="rootConnector" presStyleLbl="node3" presStyleIdx="3" presStyleCnt="5"/>
      <dgm:spPr/>
      <dgm:t>
        <a:bodyPr/>
        <a:lstStyle/>
        <a:p>
          <a:endParaRPr lang="es-ES"/>
        </a:p>
      </dgm:t>
    </dgm:pt>
    <dgm:pt modelId="{3C3C7CC6-ADC3-4026-AADA-2228E1267DCE}" type="pres">
      <dgm:prSet presAssocID="{C9C5776C-ABE7-4128-8BBE-15B81405468B}" presName="hierChild4" presStyleCnt="0"/>
      <dgm:spPr/>
    </dgm:pt>
    <dgm:pt modelId="{696CAF5F-DB9F-4FA0-99F9-1DA2925A46C7}" type="pres">
      <dgm:prSet presAssocID="{C9C5776C-ABE7-4128-8BBE-15B81405468B}" presName="hierChild5" presStyleCnt="0"/>
      <dgm:spPr/>
    </dgm:pt>
    <dgm:pt modelId="{C36CA8A2-9969-4800-AFFF-EC29AAB8718B}" type="pres">
      <dgm:prSet presAssocID="{4B93D59C-C1F7-48D8-96BA-E6930E405A2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032A8C5-6828-4CD6-B308-7D030573A3E1}" type="pres">
      <dgm:prSet presAssocID="{0A535091-CD47-408B-9A4F-117B348AB9C8}" presName="hierRoot2" presStyleCnt="0">
        <dgm:presLayoutVars>
          <dgm:hierBranch val="init"/>
        </dgm:presLayoutVars>
      </dgm:prSet>
      <dgm:spPr/>
    </dgm:pt>
    <dgm:pt modelId="{FEF24D02-5426-4971-A4D6-3EDB30188DB6}" type="pres">
      <dgm:prSet presAssocID="{0A535091-CD47-408B-9A4F-117B348AB9C8}" presName="rootComposite" presStyleCnt="0"/>
      <dgm:spPr/>
    </dgm:pt>
    <dgm:pt modelId="{DD2CD80F-B891-44A1-8BDE-DBABF7B219CF}" type="pres">
      <dgm:prSet presAssocID="{0A535091-CD47-408B-9A4F-117B348AB9C8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6CBADF-CECD-4F76-AE1E-3421F41C0F7F}" type="pres">
      <dgm:prSet presAssocID="{0A535091-CD47-408B-9A4F-117B348AB9C8}" presName="rootConnector" presStyleLbl="node3" presStyleIdx="4" presStyleCnt="5"/>
      <dgm:spPr/>
      <dgm:t>
        <a:bodyPr/>
        <a:lstStyle/>
        <a:p>
          <a:endParaRPr lang="es-ES"/>
        </a:p>
      </dgm:t>
    </dgm:pt>
    <dgm:pt modelId="{74F5ACFE-915D-4DD6-9D3F-EE4F0635B657}" type="pres">
      <dgm:prSet presAssocID="{0A535091-CD47-408B-9A4F-117B348AB9C8}" presName="hierChild4" presStyleCnt="0"/>
      <dgm:spPr/>
    </dgm:pt>
    <dgm:pt modelId="{B124EBFD-C387-493C-919C-041FAB7ACBB0}" type="pres">
      <dgm:prSet presAssocID="{0A535091-CD47-408B-9A4F-117B348AB9C8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2DF5DF6A-662B-4D78-9EEC-7DE772FC7CF8}" type="presOf" srcId="{C9C5776C-ABE7-4128-8BBE-15B81405468B}" destId="{25C22A66-508B-40A9-BD0A-9C9BCE402A01}" srcOrd="0" destOrd="0" presId="urn:microsoft.com/office/officeart/2005/8/layout/orgChart1"/>
    <dgm:cxn modelId="{BBB6DD05-1AE5-4034-AE6E-19846C7E3F62}" type="presOf" srcId="{0A535091-CD47-408B-9A4F-117B348AB9C8}" destId="{076CBADF-CECD-4F76-AE1E-3421F41C0F7F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D0F07D06-54C6-4E5C-9DA0-FFA2DB1D1DFA}" srcId="{9E64F3AE-BF5C-4477-91A4-9EB0CB364462}" destId="{0A535091-CD47-408B-9A4F-117B348AB9C8}" srcOrd="4" destOrd="0" parTransId="{4B93D59C-C1F7-48D8-96BA-E6930E405A2B}" sibTransId="{C9287E01-BCAE-4766-BDAA-47AE6C83E567}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FA65F4D-F12C-4C3B-B1D0-19F87F86421F}" type="presOf" srcId="{4B93D59C-C1F7-48D8-96BA-E6930E405A2B}" destId="{C36CA8A2-9969-4800-AFFF-EC29AAB8718B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78CF2212-A289-4F50-B610-13A1EE53FDBB}" type="presOf" srcId="{E4DB12D8-F774-482B-A42B-B14E2405BF04}" destId="{B96F40C0-FFC3-4FB5-ADFD-25F6F9FF58F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02976AC7-5512-4657-AB51-FA5E6E395AA4}" type="presOf" srcId="{C9C5776C-ABE7-4128-8BBE-15B81405468B}" destId="{6F1D6DF0-4392-46FD-9B09-6E9DE6AC528E}" srcOrd="1" destOrd="0" presId="urn:microsoft.com/office/officeart/2005/8/layout/orgChart1"/>
    <dgm:cxn modelId="{D0B0D7EE-9251-43FA-95B4-36C51B112A80}" type="presOf" srcId="{0A535091-CD47-408B-9A4F-117B348AB9C8}" destId="{DD2CD80F-B891-44A1-8BDE-DBABF7B219CF}" srcOrd="0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AAAF13FC-D0D8-4C34-81A5-DEA568EC540F}" srcId="{9E64F3AE-BF5C-4477-91A4-9EB0CB364462}" destId="{C9C5776C-ABE7-4128-8BBE-15B81405468B}" srcOrd="3" destOrd="0" parTransId="{E4DB12D8-F774-482B-A42B-B14E2405BF04}" sibTransId="{4A4F272F-918C-4E7B-83B3-AF5C72812A6A}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2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4" destOrd="0" presId="urn:microsoft.com/office/officeart/2005/8/layout/orgChart1"/>
    <dgm:cxn modelId="{8FA9F8EF-7608-42C6-906F-5005510D2BF9}" type="presParOf" srcId="{E66C4754-7756-4D58-87B8-A4E7E4D9850B}" destId="{5BA33C2E-D0CC-4DBD-B2E6-FA252FE7221F}" srcOrd="5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071FE9E9-C5E8-4E27-AEAD-7E3D9575B621}" type="presParOf" srcId="{E66C4754-7756-4D58-87B8-A4E7E4D9850B}" destId="{B96F40C0-FFC3-4FB5-ADFD-25F6F9FF58FB}" srcOrd="6" destOrd="0" presId="urn:microsoft.com/office/officeart/2005/8/layout/orgChart1"/>
    <dgm:cxn modelId="{82829D67-D019-492D-8813-F9812D5CB710}" type="presParOf" srcId="{E66C4754-7756-4D58-87B8-A4E7E4D9850B}" destId="{7D814B13-DAFC-40C7-AA1C-3DEE5ACB4113}" srcOrd="7" destOrd="0" presId="urn:microsoft.com/office/officeart/2005/8/layout/orgChart1"/>
    <dgm:cxn modelId="{20E251B1-AE9F-4B6F-B40F-90AFFABA624C}" type="presParOf" srcId="{7D814B13-DAFC-40C7-AA1C-3DEE5ACB4113}" destId="{4E10C488-F62B-455A-BA6E-BB0C3B2CB019}" srcOrd="0" destOrd="0" presId="urn:microsoft.com/office/officeart/2005/8/layout/orgChart1"/>
    <dgm:cxn modelId="{84D21C39-3E18-426F-9812-7FF8367C17F7}" type="presParOf" srcId="{4E10C488-F62B-455A-BA6E-BB0C3B2CB019}" destId="{25C22A66-508B-40A9-BD0A-9C9BCE402A01}" srcOrd="0" destOrd="0" presId="urn:microsoft.com/office/officeart/2005/8/layout/orgChart1"/>
    <dgm:cxn modelId="{1DE20025-293E-4E53-90E4-FCE0D8BDCB28}" type="presParOf" srcId="{4E10C488-F62B-455A-BA6E-BB0C3B2CB019}" destId="{6F1D6DF0-4392-46FD-9B09-6E9DE6AC528E}" srcOrd="1" destOrd="0" presId="urn:microsoft.com/office/officeart/2005/8/layout/orgChart1"/>
    <dgm:cxn modelId="{B9C5C17C-A31A-4CEA-9C3B-6E15E24969CC}" type="presParOf" srcId="{7D814B13-DAFC-40C7-AA1C-3DEE5ACB4113}" destId="{3C3C7CC6-ADC3-4026-AADA-2228E1267DCE}" srcOrd="1" destOrd="0" presId="urn:microsoft.com/office/officeart/2005/8/layout/orgChart1"/>
    <dgm:cxn modelId="{2E10CF84-479A-484A-831A-3708C7CD7263}" type="presParOf" srcId="{7D814B13-DAFC-40C7-AA1C-3DEE5ACB4113}" destId="{696CAF5F-DB9F-4FA0-99F9-1DA2925A46C7}" srcOrd="2" destOrd="0" presId="urn:microsoft.com/office/officeart/2005/8/layout/orgChart1"/>
    <dgm:cxn modelId="{C28B674E-871A-4296-B89E-119CF58F93BB}" type="presParOf" srcId="{E66C4754-7756-4D58-87B8-A4E7E4D9850B}" destId="{C36CA8A2-9969-4800-AFFF-EC29AAB8718B}" srcOrd="8" destOrd="0" presId="urn:microsoft.com/office/officeart/2005/8/layout/orgChart1"/>
    <dgm:cxn modelId="{1AE7ADC7-74D0-4C77-B657-394240C90ED0}" type="presParOf" srcId="{E66C4754-7756-4D58-87B8-A4E7E4D9850B}" destId="{A032A8C5-6828-4CD6-B308-7D030573A3E1}" srcOrd="9" destOrd="0" presId="urn:microsoft.com/office/officeart/2005/8/layout/orgChart1"/>
    <dgm:cxn modelId="{4EC58294-6C03-4BBC-907E-E15B4508B2BC}" type="presParOf" srcId="{A032A8C5-6828-4CD6-B308-7D030573A3E1}" destId="{FEF24D02-5426-4971-A4D6-3EDB30188DB6}" srcOrd="0" destOrd="0" presId="urn:microsoft.com/office/officeart/2005/8/layout/orgChart1"/>
    <dgm:cxn modelId="{FDCD5A72-1120-407F-BFC4-AF7D1B4AABFC}" type="presParOf" srcId="{FEF24D02-5426-4971-A4D6-3EDB30188DB6}" destId="{DD2CD80F-B891-44A1-8BDE-DBABF7B219CF}" srcOrd="0" destOrd="0" presId="urn:microsoft.com/office/officeart/2005/8/layout/orgChart1"/>
    <dgm:cxn modelId="{4D4173EF-86B1-4259-BFB6-B291FEF1E061}" type="presParOf" srcId="{FEF24D02-5426-4971-A4D6-3EDB30188DB6}" destId="{076CBADF-CECD-4F76-AE1E-3421F41C0F7F}" srcOrd="1" destOrd="0" presId="urn:microsoft.com/office/officeart/2005/8/layout/orgChart1"/>
    <dgm:cxn modelId="{5F6264FC-613C-4E5D-AF1D-B85CA8D53BC5}" type="presParOf" srcId="{A032A8C5-6828-4CD6-B308-7D030573A3E1}" destId="{74F5ACFE-915D-4DD6-9D3F-EE4F0635B657}" srcOrd="1" destOrd="0" presId="urn:microsoft.com/office/officeart/2005/8/layout/orgChart1"/>
    <dgm:cxn modelId="{ABC92944-32FF-4B72-BA39-C46C014D3E5F}" type="presParOf" srcId="{A032A8C5-6828-4CD6-B308-7D030573A3E1}" destId="{B124EBFD-C387-493C-919C-041FAB7ACBB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2019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Jefe de Área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0DD6F35A-E0B4-4508-969C-68B87C9B339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Instructores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Natación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A6A29868-B58C-4A8D-99E9-D4CAF9CF7762}" type="parTrans" cxnId="{C6733843-ACB3-425F-B442-3D761B579728}">
      <dgm:prSet/>
      <dgm:spPr/>
      <dgm:t>
        <a:bodyPr/>
        <a:lstStyle/>
        <a:p>
          <a:endParaRPr lang="es-ES" sz="1200"/>
        </a:p>
      </dgm:t>
    </dgm:pt>
    <dgm:pt modelId="{EC38FF25-1838-4434-813F-D8A21E51304C}" type="sibTrans" cxnId="{C6733843-ACB3-425F-B442-3D761B57972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Salvavidas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Enfermeras (os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Boleteras(os)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66629F0C-0EDA-455A-A22A-32CEE0F4312E}" type="pres">
      <dgm:prSet presAssocID="{A6A29868-B58C-4A8D-99E9-D4CAF9CF7762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5B04221-D41F-405C-BBBA-FB97F8604BFB}" type="pres">
      <dgm:prSet presAssocID="{0DD6F35A-E0B4-4508-969C-68B87C9B3399}" presName="hierRoot2" presStyleCnt="0">
        <dgm:presLayoutVars>
          <dgm:hierBranch/>
        </dgm:presLayoutVars>
      </dgm:prSet>
      <dgm:spPr/>
    </dgm:pt>
    <dgm:pt modelId="{C08B9BFC-4C7C-4701-97A0-37622138AD11}" type="pres">
      <dgm:prSet presAssocID="{0DD6F35A-E0B4-4508-969C-68B87C9B3399}" presName="rootComposite" presStyleCnt="0"/>
      <dgm:spPr/>
    </dgm:pt>
    <dgm:pt modelId="{D78DC00E-B0C2-499E-91AB-273D489E33A7}" type="pres">
      <dgm:prSet presAssocID="{0DD6F35A-E0B4-4508-969C-68B87C9B3399}" presName="rootText" presStyleLbl="node3" presStyleIdx="0" presStyleCnt="4" custScaleY="159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D40E03-C78F-436F-B868-0C754FCD9F15}" type="pres">
      <dgm:prSet presAssocID="{0DD6F35A-E0B4-4508-969C-68B87C9B3399}" presName="rootConnector" presStyleLbl="node3" presStyleIdx="0" presStyleCnt="4"/>
      <dgm:spPr/>
      <dgm:t>
        <a:bodyPr/>
        <a:lstStyle/>
        <a:p>
          <a:endParaRPr lang="es-ES"/>
        </a:p>
      </dgm:t>
    </dgm:pt>
    <dgm:pt modelId="{44F8EADF-60CA-4CA9-B32A-F89003F94111}" type="pres">
      <dgm:prSet presAssocID="{0DD6F35A-E0B4-4508-969C-68B87C9B3399}" presName="hierChild4" presStyleCnt="0"/>
      <dgm:spPr/>
    </dgm:pt>
    <dgm:pt modelId="{8A6266B0-9964-48C3-AEB8-DB2F8AED7297}" type="pres">
      <dgm:prSet presAssocID="{0DD6F35A-E0B4-4508-969C-68B87C9B3399}" presName="hierChild5" presStyleCnt="0"/>
      <dgm:spPr/>
    </dgm:pt>
    <dgm:pt modelId="{E9520072-C0AE-4A42-98E2-88AC9CB05EC4}" type="pres">
      <dgm:prSet presAssocID="{F6D0073F-766D-47B5-B075-088A1B6A4B2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1" presStyleCnt="4" custScaleY="159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2" presStyleCnt="4" custScaleY="159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2" presStyleCnt="4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3" presStyleCnt="4" custScaleY="155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862D9E7-7D6D-4E5F-8D9E-6C4FC56E2364}" type="presOf" srcId="{A6A29868-B58C-4A8D-99E9-D4CAF9CF7762}" destId="{66629F0C-0EDA-455A-A22A-32CEE0F4312E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86505D5-4CD2-4295-B71B-1AA2CDD02065}" srcId="{9E64F3AE-BF5C-4477-91A4-9EB0CB364462}" destId="{3FC38DDE-EEAD-40FF-B456-01919A8A5586}" srcOrd="3" destOrd="0" parTransId="{434A6A45-E987-4DC5-A69C-3D69BF67FF49}" sibTransId="{06F8F117-150C-42DB-A66F-51148FD668BE}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377C5B25-0E72-4D9F-A3E0-8DAE548FA5D9}" srcId="{9E64F3AE-BF5C-4477-91A4-9EB0CB364462}" destId="{D2082305-ECD0-4A59-99FC-8D2A0674B8F0}" srcOrd="1" destOrd="0" parTransId="{F6D0073F-766D-47B5-B075-088A1B6A4B21}" sibTransId="{3E1FE65B-2222-466A-8F93-1DED5C870C39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370B7984-B337-467C-B2CE-1E5CC1EAF12A}" srcId="{9E64F3AE-BF5C-4477-91A4-9EB0CB364462}" destId="{EFC671E0-84DE-4E12-904E-60F8C261837D}" srcOrd="2" destOrd="0" parTransId="{9D9BA5F8-5812-463D-8625-455B13626AA7}" sibTransId="{29012485-5A34-4767-8571-D333D3BCDF6E}"/>
    <dgm:cxn modelId="{588DE88C-9015-400F-B924-B05A51E6D6D7}" type="presOf" srcId="{0DD6F35A-E0B4-4508-969C-68B87C9B3399}" destId="{56D40E03-C78F-436F-B868-0C754FCD9F15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ADA6857B-1D6C-4745-A9B8-92D0256510B4}" type="presOf" srcId="{0DD6F35A-E0B4-4508-969C-68B87C9B3399}" destId="{D78DC00E-B0C2-499E-91AB-273D489E33A7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6733843-ACB3-425F-B442-3D761B579728}" srcId="{9E64F3AE-BF5C-4477-91A4-9EB0CB364462}" destId="{0DD6F35A-E0B4-4508-969C-68B87C9B3399}" srcOrd="0" destOrd="0" parTransId="{A6A29868-B58C-4A8D-99E9-D4CAF9CF7762}" sibTransId="{EC38FF25-1838-4434-813F-D8A21E51304C}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2F0F986B-F7B7-460D-88E1-834029285909}" type="presParOf" srcId="{E66C4754-7756-4D58-87B8-A4E7E4D9850B}" destId="{66629F0C-0EDA-455A-A22A-32CEE0F4312E}" srcOrd="0" destOrd="0" presId="urn:microsoft.com/office/officeart/2005/8/layout/orgChart1"/>
    <dgm:cxn modelId="{04F9F81D-D844-4608-B771-C73090D7FFDE}" type="presParOf" srcId="{E66C4754-7756-4D58-87B8-A4E7E4D9850B}" destId="{05B04221-D41F-405C-BBBA-FB97F8604BFB}" srcOrd="1" destOrd="0" presId="urn:microsoft.com/office/officeart/2005/8/layout/orgChart1"/>
    <dgm:cxn modelId="{43D948DB-456D-4F90-8C5E-73046EE4E2A9}" type="presParOf" srcId="{05B04221-D41F-405C-BBBA-FB97F8604BFB}" destId="{C08B9BFC-4C7C-4701-97A0-37622138AD11}" srcOrd="0" destOrd="0" presId="urn:microsoft.com/office/officeart/2005/8/layout/orgChart1"/>
    <dgm:cxn modelId="{6B60BF92-5166-4BB8-9C24-76284DF0BD13}" type="presParOf" srcId="{C08B9BFC-4C7C-4701-97A0-37622138AD11}" destId="{D78DC00E-B0C2-499E-91AB-273D489E33A7}" srcOrd="0" destOrd="0" presId="urn:microsoft.com/office/officeart/2005/8/layout/orgChart1"/>
    <dgm:cxn modelId="{602BC594-C00E-472A-B479-555FC00941B9}" type="presParOf" srcId="{C08B9BFC-4C7C-4701-97A0-37622138AD11}" destId="{56D40E03-C78F-436F-B868-0C754FCD9F15}" srcOrd="1" destOrd="0" presId="urn:microsoft.com/office/officeart/2005/8/layout/orgChart1"/>
    <dgm:cxn modelId="{B47F6687-7DC5-40F7-B860-F1B4D7D4E6E9}" type="presParOf" srcId="{05B04221-D41F-405C-BBBA-FB97F8604BFB}" destId="{44F8EADF-60CA-4CA9-B32A-F89003F94111}" srcOrd="1" destOrd="0" presId="urn:microsoft.com/office/officeart/2005/8/layout/orgChart1"/>
    <dgm:cxn modelId="{F10C1A37-8906-4E60-9D0D-E03790088C3B}" type="presParOf" srcId="{05B04221-D41F-405C-BBBA-FB97F8604BFB}" destId="{8A6266B0-9964-48C3-AEB8-DB2F8AED7297}" srcOrd="2" destOrd="0" presId="urn:microsoft.com/office/officeart/2005/8/layout/orgChart1"/>
    <dgm:cxn modelId="{F43CD59A-B4E5-48E2-A319-44843FB81BC5}" type="presParOf" srcId="{E66C4754-7756-4D58-87B8-A4E7E4D9850B}" destId="{E9520072-C0AE-4A42-98E2-88AC9CB05EC4}" srcOrd="2" destOrd="0" presId="urn:microsoft.com/office/officeart/2005/8/layout/orgChart1"/>
    <dgm:cxn modelId="{8A024177-1D70-411D-97F3-04570D52807B}" type="presParOf" srcId="{E66C4754-7756-4D58-87B8-A4E7E4D9850B}" destId="{D6B82659-4A61-4033-8607-3731E9DC7678}" srcOrd="3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4" destOrd="0" presId="urn:microsoft.com/office/officeart/2005/8/layout/orgChart1"/>
    <dgm:cxn modelId="{D856C2C2-DC58-4E25-835F-462FD44D4197}" type="presParOf" srcId="{E66C4754-7756-4D58-87B8-A4E7E4D9850B}" destId="{66806274-4DA5-4DD0-A431-CCF5960231DA}" srcOrd="5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6" destOrd="0" presId="urn:microsoft.com/office/officeart/2005/8/layout/orgChart1"/>
    <dgm:cxn modelId="{8FA9F8EF-7608-42C6-906F-5005510D2BF9}" type="presParOf" srcId="{E66C4754-7756-4D58-87B8-A4E7E4D9850B}" destId="{5BA33C2E-D0CC-4DBD-B2E6-FA252FE7221F}" srcOrd="7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Futbol </a:t>
          </a:r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/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/>
        </a:p>
      </dgm:t>
    </dgm:pt>
    <dgm:pt modelId="{7C7F3C87-3F8C-437C-872D-6634FE29AC6E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 /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/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/>
        </a:p>
      </dgm:t>
    </dgm:pt>
    <dgm:pt modelId="{E72D36A1-1FAA-4A5E-8A90-8868A3A76E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/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/>
        </a:p>
      </dgm:t>
    </dgm:pt>
    <dgm:pt modelId="{72783E15-7C23-485F-B643-4F7F968AC69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 </a:t>
          </a:r>
        </a:p>
      </dgm:t>
    </dgm:pt>
    <dgm:pt modelId="{524B7F6C-C946-4819-9E5A-86F7583D1A60}" type="parTrans" cxnId="{B672F0D6-2683-4C50-899C-63271C74D632}">
      <dgm:prSet/>
      <dgm:spPr/>
      <dgm:t>
        <a:bodyPr/>
        <a:lstStyle/>
        <a:p>
          <a:endParaRPr lang="es-ES" sz="1200"/>
        </a:p>
      </dgm:t>
    </dgm:pt>
    <dgm:pt modelId="{C8CF8011-57AF-4158-86FA-C75C878096A7}" type="sibTrans" cxnId="{B672F0D6-2683-4C50-899C-63271C74D632}">
      <dgm:prSet/>
      <dgm:spPr/>
      <dgm:t>
        <a:bodyPr/>
        <a:lstStyle/>
        <a:p>
          <a:endParaRPr lang="es-ES" sz="1200"/>
        </a:p>
      </dgm:t>
    </dgm:pt>
    <dgm:pt modelId="{D6D9D699-FE23-48C0-BB99-5BB94B8BBE6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8429BBA3-8706-4FF2-8BC7-6FA6F2C00853}" type="parTrans" cxnId="{5322B4A9-AE06-440A-8496-6B19E801913E}">
      <dgm:prSet/>
      <dgm:spPr/>
      <dgm:t>
        <a:bodyPr/>
        <a:lstStyle/>
        <a:p>
          <a:endParaRPr lang="es-ES" sz="1200"/>
        </a:p>
      </dgm:t>
    </dgm:pt>
    <dgm:pt modelId="{73BD1D93-238C-4DA4-9F3D-E246FD3AF7EB}" type="sibTrans" cxnId="{5322B4A9-AE06-440A-8496-6B19E801913E}">
      <dgm:prSet/>
      <dgm:spPr/>
      <dgm:t>
        <a:bodyPr/>
        <a:lstStyle/>
        <a:p>
          <a:endParaRPr lang="es-ES" sz="1200"/>
        </a:p>
      </dgm:t>
    </dgm:pt>
    <dgm:pt modelId="{C2871212-A8C0-46E8-8C5C-2E509409175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Atletismo</a:t>
          </a:r>
          <a:endParaRPr lang="es-ES" sz="1200" dirty="0"/>
        </a:p>
      </dgm:t>
    </dgm:pt>
    <dgm:pt modelId="{F7025CEE-A41F-470B-9A48-7E23ED206EC2}" type="parTrans" cxnId="{A57946E5-671E-4E04-8232-7F2782477EAD}">
      <dgm:prSet/>
      <dgm:spPr/>
      <dgm:t>
        <a:bodyPr/>
        <a:lstStyle/>
        <a:p>
          <a:endParaRPr lang="es-ES" sz="1200"/>
        </a:p>
      </dgm:t>
    </dgm:pt>
    <dgm:pt modelId="{57D4ED34-640D-458E-80F9-E2E05A66ED57}" type="sibTrans" cxnId="{A57946E5-671E-4E04-8232-7F2782477EAD}">
      <dgm:prSet/>
      <dgm:spPr/>
      <dgm:t>
        <a:bodyPr/>
        <a:lstStyle/>
        <a:p>
          <a:endParaRPr lang="es-ES" sz="1200"/>
        </a:p>
      </dgm:t>
    </dgm:pt>
    <dgm:pt modelId="{088A19B0-6A22-4C9D-B408-5AD9C4C4EB42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781C8EC3-023D-451A-A042-F484ECFC4DB9}" type="parTrans" cxnId="{B62799C4-85A3-4F84-8D5B-5A1B78DA5416}">
      <dgm:prSet/>
      <dgm:spPr/>
      <dgm:t>
        <a:bodyPr/>
        <a:lstStyle/>
        <a:p>
          <a:endParaRPr lang="es-ES" sz="1200"/>
        </a:p>
      </dgm:t>
    </dgm:pt>
    <dgm:pt modelId="{7C1EAB26-1BDD-4C26-A474-43B596AC7813}" type="sibTrans" cxnId="{B62799C4-85A3-4F84-8D5B-5A1B78DA5416}">
      <dgm:prSet/>
      <dgm:spPr/>
      <dgm:t>
        <a:bodyPr/>
        <a:lstStyle/>
        <a:p>
          <a:endParaRPr lang="es-ES" sz="1200"/>
        </a:p>
      </dgm:t>
    </dgm:pt>
    <dgm:pt modelId="{08BCB144-D42C-4977-BEBF-7F7E9382E30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 A </a:t>
          </a:r>
        </a:p>
      </dgm:t>
    </dgm:pt>
    <dgm:pt modelId="{25A0E905-3082-4ECA-8662-035AEBF98464}" type="parTrans" cxnId="{040A0EAE-EFBA-4291-BED6-3B5A413D5690}">
      <dgm:prSet/>
      <dgm:spPr/>
      <dgm:t>
        <a:bodyPr/>
        <a:lstStyle/>
        <a:p>
          <a:endParaRPr lang="es-ES" sz="1200"/>
        </a:p>
      </dgm:t>
    </dgm:pt>
    <dgm:pt modelId="{E581014E-2BF6-4975-923C-CD80B31899D0}" type="sibTrans" cxnId="{040A0EAE-EFBA-4291-BED6-3B5A413D5690}">
      <dgm:prSet/>
      <dgm:spPr/>
      <dgm:t>
        <a:bodyPr/>
        <a:lstStyle/>
        <a:p>
          <a:endParaRPr lang="es-ES" sz="1200"/>
        </a:p>
      </dgm:t>
    </dgm:pt>
    <dgm:pt modelId="{152883F8-1B6A-41D3-B764-818C55BA7F7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6717E5-2216-49F3-8DFD-1B9C2B07B8EA}" type="parTrans" cxnId="{70EE23DA-5236-41C8-ABE3-63BA16BF416E}">
      <dgm:prSet/>
      <dgm:spPr/>
      <dgm:t>
        <a:bodyPr/>
        <a:lstStyle/>
        <a:p>
          <a:endParaRPr lang="es-ES" sz="1200"/>
        </a:p>
      </dgm:t>
    </dgm:pt>
    <dgm:pt modelId="{F93A31A3-24C2-417B-BA53-3C3640C21866}" type="sibTrans" cxnId="{70EE23DA-5236-41C8-ABE3-63BA16BF416E}">
      <dgm:prSet/>
      <dgm:spPr/>
      <dgm:t>
        <a:bodyPr/>
        <a:lstStyle/>
        <a:p>
          <a:endParaRPr lang="es-ES" sz="1200"/>
        </a:p>
      </dgm:t>
    </dgm:pt>
    <dgm:pt modelId="{F38D34AB-8590-471E-B823-C11549A48873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6390788C-9BD7-40A7-9E7D-7A7D4E3F858F}" type="parTrans" cxnId="{E676A6C1-A64E-479F-9F7D-738EA6EC43CA}">
      <dgm:prSet/>
      <dgm:spPr/>
      <dgm:t>
        <a:bodyPr/>
        <a:lstStyle/>
        <a:p>
          <a:endParaRPr lang="es-ES" sz="1200"/>
        </a:p>
      </dgm:t>
    </dgm:pt>
    <dgm:pt modelId="{2B5795AB-3161-4076-B4BA-BE48EAB7B3F0}" type="sibTrans" cxnId="{E676A6C1-A64E-479F-9F7D-738EA6EC43CA}">
      <dgm:prSet/>
      <dgm:spPr/>
      <dgm:t>
        <a:bodyPr/>
        <a:lstStyle/>
        <a:p>
          <a:endParaRPr lang="es-ES" sz="1200"/>
        </a:p>
      </dgm:t>
    </dgm:pt>
    <dgm:pt modelId="{6CFB36BB-6F07-41D8-88B9-9D941D41C3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gm:t>
    </dgm:pt>
    <dgm:pt modelId="{BF3DF3C7-B6ED-4282-AD03-57B22154C57D}" type="parTrans" cxnId="{900116F7-F118-4527-A712-9632E4C2B47E}">
      <dgm:prSet/>
      <dgm:spPr/>
      <dgm:t>
        <a:bodyPr/>
        <a:lstStyle/>
        <a:p>
          <a:endParaRPr lang="es-ES" sz="1200"/>
        </a:p>
      </dgm:t>
    </dgm:pt>
    <dgm:pt modelId="{05229D6D-6A2E-401F-AD93-0F042785437B}" type="sibTrans" cxnId="{900116F7-F118-4527-A712-9632E4C2B47E}">
      <dgm:prSet/>
      <dgm:spPr/>
      <dgm:t>
        <a:bodyPr/>
        <a:lstStyle/>
        <a:p>
          <a:endParaRPr lang="es-ES" sz="1200"/>
        </a:p>
      </dgm:t>
    </dgm:pt>
    <dgm:pt modelId="{39A6E1B7-E512-4FD6-933B-1470B526711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</a:t>
          </a:r>
          <a:r>
            <a:rPr lang="es-MX" sz="1200" b="0" dirty="0" smtClean="0">
              <a:latin typeface="Calibri" panose="020F0502020204030204" pitchFamily="34" charset="0"/>
            </a:rPr>
            <a:t>Gimnasia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BE95453-727D-40A2-908F-C9816CE2F82E}" type="parTrans" cxnId="{666A8B38-7EDE-4E94-B6E9-FC060EE5F924}">
      <dgm:prSet/>
      <dgm:spPr/>
      <dgm:t>
        <a:bodyPr/>
        <a:lstStyle/>
        <a:p>
          <a:endParaRPr lang="es-ES" sz="1200"/>
        </a:p>
      </dgm:t>
    </dgm:pt>
    <dgm:pt modelId="{C78AB1FB-6667-4156-9F7F-BBF89E487C2D}" type="sibTrans" cxnId="{666A8B38-7EDE-4E94-B6E9-FC060EE5F924}">
      <dgm:prSet/>
      <dgm:spPr/>
      <dgm:t>
        <a:bodyPr/>
        <a:lstStyle/>
        <a:p>
          <a:endParaRPr lang="es-ES" sz="1200"/>
        </a:p>
      </dgm:t>
    </dgm:pt>
    <dgm:pt modelId="{76528F33-390B-4670-80F6-3195717F827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25C1D15-9C50-47D4-A5F4-2120DF15A486}" type="parTrans" cxnId="{70282080-F508-4384-8355-6F6399876B29}">
      <dgm:prSet/>
      <dgm:spPr/>
      <dgm:t>
        <a:bodyPr/>
        <a:lstStyle/>
        <a:p>
          <a:endParaRPr lang="es-ES" sz="1200"/>
        </a:p>
      </dgm:t>
    </dgm:pt>
    <dgm:pt modelId="{AB8F44AC-6B3C-41DE-8188-5855E21FCBC9}" type="sibTrans" cxnId="{70282080-F508-4384-8355-6F6399876B29}">
      <dgm:prSet/>
      <dgm:spPr/>
      <dgm:t>
        <a:bodyPr/>
        <a:lstStyle/>
        <a:p>
          <a:endParaRPr lang="es-ES" sz="1200"/>
        </a:p>
      </dgm:t>
    </dgm:pt>
    <dgm:pt modelId="{F40DB470-62FA-4628-AE9E-29F96868C19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71F933CF-3023-4E28-85C6-1F9A462F46F2}" type="parTrans" cxnId="{DF8471A5-3B0E-4CA5-A850-F8A8494D3B58}">
      <dgm:prSet/>
      <dgm:spPr/>
      <dgm:t>
        <a:bodyPr/>
        <a:lstStyle/>
        <a:p>
          <a:endParaRPr lang="es-ES" sz="1200"/>
        </a:p>
      </dgm:t>
    </dgm:pt>
    <dgm:pt modelId="{7DFA2C0F-242B-4FF8-A5FB-A052A24588E2}" type="sibTrans" cxnId="{DF8471A5-3B0E-4CA5-A850-F8A8494D3B58}">
      <dgm:prSet/>
      <dgm:spPr/>
      <dgm:t>
        <a:bodyPr/>
        <a:lstStyle/>
        <a:p>
          <a:endParaRPr lang="es-ES" sz="1200"/>
        </a:p>
      </dgm:t>
    </dgm:pt>
    <dgm:pt modelId="{83E2D315-FE90-454A-98CA-E06C73DA5DA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F23DFD27-9695-456B-A8A0-F5B19BA45836}" type="parTrans" cxnId="{BE204B7F-E106-4494-B6CC-D4240108E874}">
      <dgm:prSet/>
      <dgm:spPr/>
      <dgm:t>
        <a:bodyPr/>
        <a:lstStyle/>
        <a:p>
          <a:endParaRPr lang="es-ES" sz="1200"/>
        </a:p>
      </dgm:t>
    </dgm:pt>
    <dgm:pt modelId="{B44A8294-36CD-44B1-856E-165872BFA86C}" type="sibTrans" cxnId="{BE204B7F-E106-4494-B6CC-D4240108E874}">
      <dgm:prSet/>
      <dgm:spPr/>
      <dgm:t>
        <a:bodyPr/>
        <a:lstStyle/>
        <a:p>
          <a:endParaRPr lang="es-ES" sz="1200"/>
        </a:p>
      </dgm:t>
    </dgm:pt>
    <dgm:pt modelId="{AB337235-3314-48BD-B3FB-55B922BF053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E898A1BE-4D67-495D-AA00-F84B0A3CC073}" type="parTrans" cxnId="{65F56F76-A68A-43E2-8001-7B2BC6D7716D}">
      <dgm:prSet/>
      <dgm:spPr/>
      <dgm:t>
        <a:bodyPr/>
        <a:lstStyle/>
        <a:p>
          <a:endParaRPr lang="es-ES" sz="1200"/>
        </a:p>
      </dgm:t>
    </dgm:pt>
    <dgm:pt modelId="{6D85D5A5-4C83-4F15-8764-4A0D96F02843}" type="sibTrans" cxnId="{65F56F76-A68A-43E2-8001-7B2BC6D7716D}">
      <dgm:prSet/>
      <dgm:spPr/>
      <dgm:t>
        <a:bodyPr/>
        <a:lstStyle/>
        <a:p>
          <a:endParaRPr lang="es-ES" sz="1200"/>
        </a:p>
      </dgm:t>
    </dgm:pt>
    <dgm:pt modelId="{9022FF26-D1C6-4885-83EE-8D3E3016852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83C85208-3B2A-43F0-912C-69155DD8EBDF}" type="parTrans" cxnId="{90C33869-99B1-4AA0-B829-F750DA6FD955}">
      <dgm:prSet/>
      <dgm:spPr/>
      <dgm:t>
        <a:bodyPr/>
        <a:lstStyle/>
        <a:p>
          <a:endParaRPr lang="es-ES" sz="1200"/>
        </a:p>
      </dgm:t>
    </dgm:pt>
    <dgm:pt modelId="{901C461B-833A-48A8-85EF-D52E422F64E1}" type="sibTrans" cxnId="{90C33869-99B1-4AA0-B829-F750DA6FD955}">
      <dgm:prSet/>
      <dgm:spPr/>
      <dgm:t>
        <a:bodyPr/>
        <a:lstStyle/>
        <a:p>
          <a:endParaRPr lang="es-ES" sz="1200"/>
        </a:p>
      </dgm:t>
    </dgm:pt>
    <dgm:pt modelId="{CC110F7C-CB69-42F6-9E3A-DB5D4306D24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E5830C-8BB6-4914-A9F2-93D2727A613C}" type="parTrans" cxnId="{4696DDBB-27E3-4B0B-ABFA-8BEE6A95D8AB}">
      <dgm:prSet/>
      <dgm:spPr/>
      <dgm:t>
        <a:bodyPr/>
        <a:lstStyle/>
        <a:p>
          <a:endParaRPr lang="es-ES" sz="1200"/>
        </a:p>
      </dgm:t>
    </dgm:pt>
    <dgm:pt modelId="{5E0B0B14-3B72-4FB9-BE7E-627E9E1815F6}" type="sibTrans" cxnId="{4696DDBB-27E3-4B0B-ABFA-8BEE6A95D8AB}">
      <dgm:prSet/>
      <dgm:spPr/>
      <dgm:t>
        <a:bodyPr/>
        <a:lstStyle/>
        <a:p>
          <a:endParaRPr lang="es-ES" sz="1200"/>
        </a:p>
      </dgm:t>
    </dgm:pt>
    <dgm:pt modelId="{0E2FDA9D-1E81-4BD0-88E1-83B15F73916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ES" sz="1200" dirty="0"/>
        </a:p>
      </dgm:t>
    </dgm:pt>
    <dgm:pt modelId="{DB3C7516-B34E-4AF8-B259-A9B38A90A82A}" type="parTrans" cxnId="{E33FDC04-4192-46F4-9085-ED16BB481AF5}">
      <dgm:prSet/>
      <dgm:spPr/>
      <dgm:t>
        <a:bodyPr/>
        <a:lstStyle/>
        <a:p>
          <a:endParaRPr lang="es-ES" sz="1200"/>
        </a:p>
      </dgm:t>
    </dgm:pt>
    <dgm:pt modelId="{A4C11AFE-0911-42F7-827D-FED98B22B52D}" type="sibTrans" cxnId="{E33FDC04-4192-46F4-9085-ED16BB481AF5}">
      <dgm:prSet/>
      <dgm:spPr/>
      <dgm:t>
        <a:bodyPr/>
        <a:lstStyle/>
        <a:p>
          <a:endParaRPr lang="es-ES" sz="1200"/>
        </a:p>
      </dgm:t>
    </dgm:pt>
    <dgm:pt modelId="{C82A59AA-26F1-44E1-B175-D7E6CBCCC89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EEB03A8-1CD3-4B8D-85A1-BD8F8F0DAF89}" type="parTrans" cxnId="{C684EB8F-A654-4D6F-B9EA-E7C5F0FDAB59}">
      <dgm:prSet/>
      <dgm:spPr/>
      <dgm:t>
        <a:bodyPr/>
        <a:lstStyle/>
        <a:p>
          <a:endParaRPr lang="es-ES" sz="1200"/>
        </a:p>
      </dgm:t>
    </dgm:pt>
    <dgm:pt modelId="{0BF0EE2E-F1B8-40BE-9845-AFAD786BA4A6}" type="sibTrans" cxnId="{C684EB8F-A654-4D6F-B9EA-E7C5F0FDAB59}">
      <dgm:prSet/>
      <dgm:spPr/>
      <dgm:t>
        <a:bodyPr/>
        <a:lstStyle/>
        <a:p>
          <a:endParaRPr lang="es-ES" sz="1200"/>
        </a:p>
      </dgm:t>
    </dgm:pt>
    <dgm:pt modelId="{815002D7-0D2D-46EE-9C15-3E2BBF25B02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ES" sz="1200" dirty="0"/>
        </a:p>
      </dgm:t>
    </dgm:pt>
    <dgm:pt modelId="{B6D6630C-1D7D-4B21-9BBE-C4C41EAE4419}" type="parTrans" cxnId="{9A07DE09-4763-4566-B679-3F9D3B45DBBA}">
      <dgm:prSet/>
      <dgm:spPr/>
      <dgm:t>
        <a:bodyPr/>
        <a:lstStyle/>
        <a:p>
          <a:endParaRPr lang="es-ES" sz="1200"/>
        </a:p>
      </dgm:t>
    </dgm:pt>
    <dgm:pt modelId="{006A93ED-66E7-473B-9DD2-FF68FD0462F1}" type="sibTrans" cxnId="{9A07DE09-4763-4566-B679-3F9D3B45DBBA}">
      <dgm:prSet/>
      <dgm:spPr/>
      <dgm:t>
        <a:bodyPr/>
        <a:lstStyle/>
        <a:p>
          <a:endParaRPr lang="es-ES" sz="1200"/>
        </a:p>
      </dgm:t>
    </dgm:pt>
    <dgm:pt modelId="{28296846-BB68-43E0-8D9C-8B7C49C553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ES" sz="1200" dirty="0"/>
        </a:p>
      </dgm:t>
    </dgm:pt>
    <dgm:pt modelId="{7A927E6D-3F8F-4ED7-93C6-72E7CA6089AF}" type="parTrans" cxnId="{0271F79E-8CDF-4B2D-8F05-1A0438D51BD3}">
      <dgm:prSet/>
      <dgm:spPr/>
      <dgm:t>
        <a:bodyPr/>
        <a:lstStyle/>
        <a:p>
          <a:endParaRPr lang="es-ES" sz="1200"/>
        </a:p>
      </dgm:t>
    </dgm:pt>
    <dgm:pt modelId="{1B4A6DA3-91E1-4EAA-B244-E28CABAF5493}" type="sibTrans" cxnId="{0271F79E-8CDF-4B2D-8F05-1A0438D51BD3}">
      <dgm:prSet/>
      <dgm:spPr/>
      <dgm:t>
        <a:bodyPr/>
        <a:lstStyle/>
        <a:p>
          <a:endParaRPr lang="es-ES" sz="1200"/>
        </a:p>
      </dgm:t>
    </dgm:pt>
    <dgm:pt modelId="{C0C82A5E-403A-4568-AFB2-5B143DC0B6F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07DDF23-72DA-4831-B04C-8148A556E9C8}" type="parTrans" cxnId="{FFE3FF0B-41E8-44C9-87B9-D849527CD229}">
      <dgm:prSet/>
      <dgm:spPr/>
      <dgm:t>
        <a:bodyPr/>
        <a:lstStyle/>
        <a:p>
          <a:endParaRPr lang="es-ES" sz="1200"/>
        </a:p>
      </dgm:t>
    </dgm:pt>
    <dgm:pt modelId="{1F0EC7B7-35B9-44B6-963B-66885EF4C705}" type="sibTrans" cxnId="{FFE3FF0B-41E8-44C9-87B9-D849527CD229}">
      <dgm:prSet/>
      <dgm:spPr/>
      <dgm:t>
        <a:bodyPr/>
        <a:lstStyle/>
        <a:p>
          <a:endParaRPr lang="es-ES" sz="1200"/>
        </a:p>
      </dgm:t>
    </dgm:pt>
    <dgm:pt modelId="{41F631C8-5FF1-4D52-B7B1-B58FFDAB4FA7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BCB3A80-6005-4422-A121-54382126E838}" type="parTrans" cxnId="{52C1C5CC-EECB-4068-A1D7-CD9BB69856BC}">
      <dgm:prSet/>
      <dgm:spPr/>
      <dgm:t>
        <a:bodyPr/>
        <a:lstStyle/>
        <a:p>
          <a:endParaRPr lang="es-ES" sz="1200"/>
        </a:p>
      </dgm:t>
    </dgm:pt>
    <dgm:pt modelId="{5EADCFA2-6425-4AE7-BAD9-6FA442C04D78}" type="sibTrans" cxnId="{52C1C5CC-EECB-4068-A1D7-CD9BB69856BC}">
      <dgm:prSet/>
      <dgm:spPr/>
      <dgm:t>
        <a:bodyPr/>
        <a:lstStyle/>
        <a:p>
          <a:endParaRPr lang="es-ES" sz="1200"/>
        </a:p>
      </dgm:t>
    </dgm:pt>
    <dgm:pt modelId="{0B95372C-C6FE-412D-AC2E-5AB7C0A15AE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0D1977-0937-49F2-80C6-BB0F20FC6A6A}" type="parTrans" cxnId="{3D5390CC-66A6-4F6D-A7CA-CC97A556C92F}">
      <dgm:prSet/>
      <dgm:spPr/>
      <dgm:t>
        <a:bodyPr/>
        <a:lstStyle/>
        <a:p>
          <a:endParaRPr lang="es-ES" sz="1200"/>
        </a:p>
      </dgm:t>
    </dgm:pt>
    <dgm:pt modelId="{AD1F1D88-F0AA-444C-AB1B-E9DF1697172E}" type="sibTrans" cxnId="{3D5390CC-66A6-4F6D-A7CA-CC97A556C92F}">
      <dgm:prSet/>
      <dgm:spPr/>
      <dgm:t>
        <a:bodyPr/>
        <a:lstStyle/>
        <a:p>
          <a:endParaRPr lang="es-ES" sz="1200"/>
        </a:p>
      </dgm:t>
    </dgm:pt>
    <dgm:pt modelId="{0B1B5E37-8E54-41F1-AF4F-28104A87317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D09EA1F9-4F8E-4CE4-A84B-803B4A9B283E}" type="parTrans" cxnId="{8C3987FC-7940-402C-B965-2C49DB602C90}">
      <dgm:prSet/>
      <dgm:spPr/>
      <dgm:t>
        <a:bodyPr/>
        <a:lstStyle/>
        <a:p>
          <a:endParaRPr lang="es-ES" sz="1200"/>
        </a:p>
      </dgm:t>
    </dgm:pt>
    <dgm:pt modelId="{E75D7D5D-7D7A-4CFE-8904-E104A30875D7}" type="sibTrans" cxnId="{8C3987FC-7940-402C-B965-2C49DB602C90}">
      <dgm:prSet/>
      <dgm:spPr/>
      <dgm:t>
        <a:bodyPr/>
        <a:lstStyle/>
        <a:p>
          <a:endParaRPr lang="es-ES" sz="1200"/>
        </a:p>
      </dgm:t>
    </dgm:pt>
    <dgm:pt modelId="{02182063-64F8-4F46-9250-2EBC99CC69F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DF9333-58C0-4B20-9D93-033B6008C995}" type="parTrans" cxnId="{92DDC5FD-EE87-4392-82FC-B40FE7203889}">
      <dgm:prSet/>
      <dgm:spPr/>
      <dgm:t>
        <a:bodyPr/>
        <a:lstStyle/>
        <a:p>
          <a:endParaRPr lang="es-ES" sz="1200"/>
        </a:p>
      </dgm:t>
    </dgm:pt>
    <dgm:pt modelId="{8D6B76E2-9EAF-443D-AB74-0511463ED2E3}" type="sibTrans" cxnId="{92DDC5FD-EE87-4392-82FC-B40FE7203889}">
      <dgm:prSet/>
      <dgm:spPr/>
      <dgm:t>
        <a:bodyPr/>
        <a:lstStyle/>
        <a:p>
          <a:endParaRPr lang="es-ES" sz="1200"/>
        </a:p>
      </dgm:t>
    </dgm:pt>
    <dgm:pt modelId="{89415E6F-6D79-437B-A298-30A77D83DA2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9A23F184-BFA6-4E5B-B88D-F5A661B31F80}" type="parTrans" cxnId="{D21FB573-D555-43ED-91C1-A24541E25906}">
      <dgm:prSet/>
      <dgm:spPr/>
      <dgm:t>
        <a:bodyPr/>
        <a:lstStyle/>
        <a:p>
          <a:endParaRPr lang="es-ES" sz="1200"/>
        </a:p>
      </dgm:t>
    </dgm:pt>
    <dgm:pt modelId="{EBC4C061-377D-4F02-AF72-C2551898F76A}" type="sibTrans" cxnId="{D21FB573-D555-43ED-91C1-A24541E25906}">
      <dgm:prSet/>
      <dgm:spPr/>
      <dgm:t>
        <a:bodyPr/>
        <a:lstStyle/>
        <a:p>
          <a:endParaRPr lang="es-ES" sz="1200"/>
        </a:p>
      </dgm:t>
    </dgm:pt>
    <dgm:pt modelId="{F691B915-8BDE-4CEF-B49A-BFC09AF6825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Luchas </a:t>
          </a:r>
          <a:r>
            <a:rPr lang="es-MX" sz="1200" dirty="0" smtClean="0">
              <a:latin typeface="Calibri" panose="020F0502020204030204" pitchFamily="34" charset="0"/>
            </a:rPr>
            <a:t>Asociadas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8A188D8-01DE-4576-BBC3-1160D8CAEB53}" type="parTrans" cxnId="{C9575841-8D79-4DA5-ACE7-25BFFC90AE2E}">
      <dgm:prSet/>
      <dgm:spPr/>
      <dgm:t>
        <a:bodyPr/>
        <a:lstStyle/>
        <a:p>
          <a:endParaRPr lang="es-ES" sz="1200"/>
        </a:p>
      </dgm:t>
    </dgm:pt>
    <dgm:pt modelId="{9EEA7CD8-004B-492F-B12D-D8078F49A410}" type="sibTrans" cxnId="{C9575841-8D79-4DA5-ACE7-25BFFC90AE2E}">
      <dgm:prSet/>
      <dgm:spPr/>
      <dgm:t>
        <a:bodyPr/>
        <a:lstStyle/>
        <a:p>
          <a:endParaRPr lang="es-ES" sz="1200"/>
        </a:p>
      </dgm:t>
    </dgm:pt>
    <dgm:pt modelId="{09A7C4B1-12A9-42BB-9DEF-FCE0B7B6FE21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</a:t>
          </a:r>
          <a:r>
            <a:rPr lang="es-MX" sz="1200" dirty="0" err="1" smtClean="0">
              <a:latin typeface="Calibri" panose="020F0502020204030204" pitchFamily="34" charset="0"/>
            </a:rPr>
            <a:t>Handball</a:t>
          </a:r>
          <a:endParaRPr lang="es-ES" sz="1200" dirty="0"/>
        </a:p>
      </dgm:t>
    </dgm:pt>
    <dgm:pt modelId="{CD25029B-C6F8-418B-95B2-D2B74B5C08DA}" type="parTrans" cxnId="{4C57E389-6F68-423A-8A2B-3C2EE2795735}">
      <dgm:prSet/>
      <dgm:spPr/>
      <dgm:t>
        <a:bodyPr/>
        <a:lstStyle/>
        <a:p>
          <a:endParaRPr lang="es-ES" sz="1200"/>
        </a:p>
      </dgm:t>
    </dgm:pt>
    <dgm:pt modelId="{058AB8E5-93F3-498A-A63B-B87F86096F70}" type="sibTrans" cxnId="{4C57E389-6F68-423A-8A2B-3C2EE2795735}">
      <dgm:prSet/>
      <dgm:spPr/>
      <dgm:t>
        <a:bodyPr/>
        <a:lstStyle/>
        <a:p>
          <a:endParaRPr lang="es-ES" sz="1200"/>
        </a:p>
      </dgm:t>
    </dgm:pt>
    <dgm:pt modelId="{088A5364-418D-420D-85B4-67A5F0FE08A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Artes </a:t>
          </a:r>
          <a:r>
            <a:rPr lang="es-MX" sz="1200" dirty="0" smtClean="0">
              <a:latin typeface="Calibri" panose="020F0502020204030204" pitchFamily="34" charset="0"/>
            </a:rPr>
            <a:t>Marciales</a:t>
          </a:r>
          <a:endParaRPr lang="es-ES" sz="1200" dirty="0"/>
        </a:p>
      </dgm:t>
    </dgm:pt>
    <dgm:pt modelId="{8F7CAE29-E09B-4531-AEAF-D387967614B1}" type="parTrans" cxnId="{435915EC-D3EC-4198-8CA4-C29A9BF515B0}">
      <dgm:prSet/>
      <dgm:spPr/>
      <dgm:t>
        <a:bodyPr/>
        <a:lstStyle/>
        <a:p>
          <a:endParaRPr lang="es-ES" sz="1200"/>
        </a:p>
      </dgm:t>
    </dgm:pt>
    <dgm:pt modelId="{E49771CA-FB76-4931-A19B-CDB86F9CF724}" type="sibTrans" cxnId="{435915EC-D3EC-4198-8CA4-C29A9BF515B0}">
      <dgm:prSet/>
      <dgm:spPr/>
      <dgm:t>
        <a:bodyPr/>
        <a:lstStyle/>
        <a:p>
          <a:endParaRPr lang="es-ES" sz="1200"/>
        </a:p>
      </dgm:t>
    </dgm:pt>
    <dgm:pt modelId="{1F3F245A-F1D9-49F6-BB95-86DC80A2B4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0E389F96-FECC-4A3B-9322-DEA6DC92D1BB}" type="parTrans" cxnId="{845EDD05-A268-4465-9890-CBB186B3E2A5}">
      <dgm:prSet/>
      <dgm:spPr/>
      <dgm:t>
        <a:bodyPr/>
        <a:lstStyle/>
        <a:p>
          <a:endParaRPr lang="es-ES" sz="1200"/>
        </a:p>
      </dgm:t>
    </dgm:pt>
    <dgm:pt modelId="{56C051CC-3214-4D1F-973F-3A65D3ED12D0}" type="sibTrans" cxnId="{845EDD05-A268-4465-9890-CBB186B3E2A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64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54751EC7-4E22-47E2-ACD8-B564C1FD2546}" type="pres">
      <dgm:prSet presAssocID="{524B7F6C-C946-4819-9E5A-86F7583D1A60}" presName="Name35" presStyleLbl="parChTrans1D2" presStyleIdx="0" presStyleCnt="7"/>
      <dgm:spPr/>
      <dgm:t>
        <a:bodyPr/>
        <a:lstStyle/>
        <a:p>
          <a:endParaRPr lang="es-ES"/>
        </a:p>
      </dgm:t>
    </dgm:pt>
    <dgm:pt modelId="{7E096ECE-980E-4A20-A5C3-56CB2578EA99}" type="pres">
      <dgm:prSet presAssocID="{72783E15-7C23-485F-B643-4F7F968AC692}" presName="hierRoot2" presStyleCnt="0">
        <dgm:presLayoutVars>
          <dgm:hierBranch/>
        </dgm:presLayoutVars>
      </dgm:prSet>
      <dgm:spPr/>
    </dgm:pt>
    <dgm:pt modelId="{3B4DCFF7-CBBE-4914-A2F1-16E0D8F70822}" type="pres">
      <dgm:prSet presAssocID="{72783E15-7C23-485F-B643-4F7F968AC692}" presName="rootComposite" presStyleCnt="0"/>
      <dgm:spPr/>
    </dgm:pt>
    <dgm:pt modelId="{9D0F3412-AD6F-4DB2-BB65-45660A7EE414}" type="pres">
      <dgm:prSet presAssocID="{72783E15-7C23-485F-B643-4F7F968AC692}" presName="rootText" presStyleLbl="node2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AAACB1-ABFA-4A67-887D-9D5334DA3BF0}" type="pres">
      <dgm:prSet presAssocID="{72783E15-7C23-485F-B643-4F7F968AC692}" presName="rootConnector" presStyleLbl="node2" presStyleIdx="0" presStyleCnt="5"/>
      <dgm:spPr/>
      <dgm:t>
        <a:bodyPr/>
        <a:lstStyle/>
        <a:p>
          <a:endParaRPr lang="es-ES"/>
        </a:p>
      </dgm:t>
    </dgm:pt>
    <dgm:pt modelId="{AA3731D4-3744-46F9-BECC-2D0C0CFEE1FC}" type="pres">
      <dgm:prSet presAssocID="{72783E15-7C23-485F-B643-4F7F968AC692}" presName="hierChild4" presStyleCnt="0"/>
      <dgm:spPr/>
    </dgm:pt>
    <dgm:pt modelId="{3A004B9E-97BA-469F-8F64-CC2D2F9BA1E4}" type="pres">
      <dgm:prSet presAssocID="{7F6717E5-2216-49F3-8DFD-1B9C2B07B8EA}" presName="Name35" presStyleLbl="parChTrans1D3" presStyleIdx="0" presStyleCnt="5"/>
      <dgm:spPr/>
      <dgm:t>
        <a:bodyPr/>
        <a:lstStyle/>
        <a:p>
          <a:endParaRPr lang="es-ES"/>
        </a:p>
      </dgm:t>
    </dgm:pt>
    <dgm:pt modelId="{1FAD81CD-6076-46EB-8E48-A247116F9408}" type="pres">
      <dgm:prSet presAssocID="{152883F8-1B6A-41D3-B764-818C55BA7F77}" presName="hierRoot2" presStyleCnt="0">
        <dgm:presLayoutVars>
          <dgm:hierBranch/>
        </dgm:presLayoutVars>
      </dgm:prSet>
      <dgm:spPr/>
    </dgm:pt>
    <dgm:pt modelId="{0969C4E6-0D41-44FB-AA84-A45446A9C0D5}" type="pres">
      <dgm:prSet presAssocID="{152883F8-1B6A-41D3-B764-818C55BA7F77}" presName="rootComposite" presStyleCnt="0"/>
      <dgm:spPr/>
    </dgm:pt>
    <dgm:pt modelId="{3CDBD0E6-FBC6-45A6-AE18-BECFF733441A}" type="pres">
      <dgm:prSet presAssocID="{152883F8-1B6A-41D3-B764-818C55BA7F77}" presName="rootText" presStyleLbl="node3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FE720-BFFE-4D83-BB10-90552B0AD140}" type="pres">
      <dgm:prSet presAssocID="{152883F8-1B6A-41D3-B764-818C55BA7F77}" presName="rootConnector" presStyleLbl="node3" presStyleIdx="0" presStyleCnt="5"/>
      <dgm:spPr/>
      <dgm:t>
        <a:bodyPr/>
        <a:lstStyle/>
        <a:p>
          <a:endParaRPr lang="es-ES"/>
        </a:p>
      </dgm:t>
    </dgm:pt>
    <dgm:pt modelId="{FC6C2684-097B-4069-A67F-891B5CAA324E}" type="pres">
      <dgm:prSet presAssocID="{152883F8-1B6A-41D3-B764-818C55BA7F77}" presName="hierChild4" presStyleCnt="0"/>
      <dgm:spPr/>
    </dgm:pt>
    <dgm:pt modelId="{A70E29D3-1BCE-4982-8605-291170E264D5}" type="pres">
      <dgm:prSet presAssocID="{6390788C-9BD7-40A7-9E7D-7A7D4E3F858F}" presName="Name35" presStyleLbl="parChTrans1D4" presStyleIdx="0" presStyleCnt="19"/>
      <dgm:spPr/>
      <dgm:t>
        <a:bodyPr/>
        <a:lstStyle/>
        <a:p>
          <a:endParaRPr lang="es-ES"/>
        </a:p>
      </dgm:t>
    </dgm:pt>
    <dgm:pt modelId="{D1652B16-366B-46B9-BA48-3BAF4958FC25}" type="pres">
      <dgm:prSet presAssocID="{F38D34AB-8590-471E-B823-C11549A48873}" presName="hierRoot2" presStyleCnt="0">
        <dgm:presLayoutVars>
          <dgm:hierBranch/>
        </dgm:presLayoutVars>
      </dgm:prSet>
      <dgm:spPr/>
    </dgm:pt>
    <dgm:pt modelId="{2EC15397-6502-4848-9E0E-B9D4D0C0D5F7}" type="pres">
      <dgm:prSet presAssocID="{F38D34AB-8590-471E-B823-C11549A48873}" presName="rootComposite" presStyleCnt="0"/>
      <dgm:spPr/>
    </dgm:pt>
    <dgm:pt modelId="{2B319F80-C2D7-4B4C-A394-BCF4706F72D1}" type="pres">
      <dgm:prSet presAssocID="{F38D34AB-8590-471E-B823-C11549A48873}" presName="rootText" presStyleLbl="node4" presStyleIdx="0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865D5A-A2C5-4F87-B99D-255C18827DC0}" type="pres">
      <dgm:prSet presAssocID="{F38D34AB-8590-471E-B823-C11549A48873}" presName="rootConnector" presStyleLbl="node4" presStyleIdx="0" presStyleCnt="19"/>
      <dgm:spPr/>
      <dgm:t>
        <a:bodyPr/>
        <a:lstStyle/>
        <a:p>
          <a:endParaRPr lang="es-ES"/>
        </a:p>
      </dgm:t>
    </dgm:pt>
    <dgm:pt modelId="{6E547889-3F83-4060-8A36-F42D47C551CE}" type="pres">
      <dgm:prSet presAssocID="{F38D34AB-8590-471E-B823-C11549A48873}" presName="hierChild4" presStyleCnt="0"/>
      <dgm:spPr/>
    </dgm:pt>
    <dgm:pt modelId="{51C338F0-CADA-4D94-B176-921B6CF5784C}" type="pres">
      <dgm:prSet presAssocID="{BF3DF3C7-B6ED-4282-AD03-57B22154C57D}" presName="Name35" presStyleLbl="parChTrans1D4" presStyleIdx="1" presStyleCnt="19"/>
      <dgm:spPr/>
      <dgm:t>
        <a:bodyPr/>
        <a:lstStyle/>
        <a:p>
          <a:endParaRPr lang="es-ES"/>
        </a:p>
      </dgm:t>
    </dgm:pt>
    <dgm:pt modelId="{C8A0F5D8-92A6-4249-83B2-A8080AFD85FC}" type="pres">
      <dgm:prSet presAssocID="{6CFB36BB-6F07-41D8-88B9-9D941D41C381}" presName="hierRoot2" presStyleCnt="0">
        <dgm:presLayoutVars>
          <dgm:hierBranch/>
        </dgm:presLayoutVars>
      </dgm:prSet>
      <dgm:spPr/>
    </dgm:pt>
    <dgm:pt modelId="{4EA5952D-AF3F-4313-86EF-35657B4BD29A}" type="pres">
      <dgm:prSet presAssocID="{6CFB36BB-6F07-41D8-88B9-9D941D41C381}" presName="rootComposite" presStyleCnt="0"/>
      <dgm:spPr/>
    </dgm:pt>
    <dgm:pt modelId="{6B2114EF-2B0B-4812-8528-EC20BB09FA21}" type="pres">
      <dgm:prSet presAssocID="{6CFB36BB-6F07-41D8-88B9-9D941D41C381}" presName="rootText" presStyleLbl="node4" presStyleIdx="1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FB4C8-7FCA-44F8-8E88-E1D6C369CEB9}" type="pres">
      <dgm:prSet presAssocID="{6CFB36BB-6F07-41D8-88B9-9D941D41C381}" presName="rootConnector" presStyleLbl="node4" presStyleIdx="1" presStyleCnt="19"/>
      <dgm:spPr/>
      <dgm:t>
        <a:bodyPr/>
        <a:lstStyle/>
        <a:p>
          <a:endParaRPr lang="es-ES"/>
        </a:p>
      </dgm:t>
    </dgm:pt>
    <dgm:pt modelId="{F2DD26DC-9F29-4FDF-8145-BACEB786A62F}" type="pres">
      <dgm:prSet presAssocID="{6CFB36BB-6F07-41D8-88B9-9D941D41C381}" presName="hierChild4" presStyleCnt="0"/>
      <dgm:spPr/>
    </dgm:pt>
    <dgm:pt modelId="{9924C23F-C194-47E3-A9C0-662C5BD90BA4}" type="pres">
      <dgm:prSet presAssocID="{CBE95453-727D-40A2-908F-C9816CE2F82E}" presName="Name35" presStyleLbl="parChTrans1D4" presStyleIdx="2" presStyleCnt="19"/>
      <dgm:spPr/>
      <dgm:t>
        <a:bodyPr/>
        <a:lstStyle/>
        <a:p>
          <a:endParaRPr lang="es-ES"/>
        </a:p>
      </dgm:t>
    </dgm:pt>
    <dgm:pt modelId="{400F7F82-408F-4951-ACED-8E58EEF1F580}" type="pres">
      <dgm:prSet presAssocID="{39A6E1B7-E512-4FD6-933B-1470B5267119}" presName="hierRoot2" presStyleCnt="0">
        <dgm:presLayoutVars>
          <dgm:hierBranch/>
        </dgm:presLayoutVars>
      </dgm:prSet>
      <dgm:spPr/>
    </dgm:pt>
    <dgm:pt modelId="{C646CA8A-BC09-494A-8679-F1F8BD3B22AB}" type="pres">
      <dgm:prSet presAssocID="{39A6E1B7-E512-4FD6-933B-1470B5267119}" presName="rootComposite" presStyleCnt="0"/>
      <dgm:spPr/>
    </dgm:pt>
    <dgm:pt modelId="{EE9AD151-0B77-4C81-AFE8-565E5B3E87C6}" type="pres">
      <dgm:prSet presAssocID="{39A6E1B7-E512-4FD6-933B-1470B5267119}" presName="rootText" presStyleLbl="node4" presStyleIdx="2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128696-A7A6-40B3-A08A-3EB9399BF501}" type="pres">
      <dgm:prSet presAssocID="{39A6E1B7-E512-4FD6-933B-1470B5267119}" presName="rootConnector" presStyleLbl="node4" presStyleIdx="2" presStyleCnt="19"/>
      <dgm:spPr/>
      <dgm:t>
        <a:bodyPr/>
        <a:lstStyle/>
        <a:p>
          <a:endParaRPr lang="es-ES"/>
        </a:p>
      </dgm:t>
    </dgm:pt>
    <dgm:pt modelId="{7CE46D05-066C-43AE-BE63-F41EE63961A4}" type="pres">
      <dgm:prSet presAssocID="{39A6E1B7-E512-4FD6-933B-1470B5267119}" presName="hierChild4" presStyleCnt="0"/>
      <dgm:spPr/>
    </dgm:pt>
    <dgm:pt modelId="{9CC04AEA-015D-41E9-9218-D5D4B995E27A}" type="pres">
      <dgm:prSet presAssocID="{025C1D15-9C50-47D4-A5F4-2120DF15A486}" presName="Name35" presStyleLbl="parChTrans1D4" presStyleIdx="3" presStyleCnt="19"/>
      <dgm:spPr/>
      <dgm:t>
        <a:bodyPr/>
        <a:lstStyle/>
        <a:p>
          <a:endParaRPr lang="es-ES"/>
        </a:p>
      </dgm:t>
    </dgm:pt>
    <dgm:pt modelId="{FDFBF9BE-C9C4-4328-A34B-91F501574F81}" type="pres">
      <dgm:prSet presAssocID="{76528F33-390B-4670-80F6-3195717F827C}" presName="hierRoot2" presStyleCnt="0">
        <dgm:presLayoutVars>
          <dgm:hierBranch val="init"/>
        </dgm:presLayoutVars>
      </dgm:prSet>
      <dgm:spPr/>
    </dgm:pt>
    <dgm:pt modelId="{011726CC-5303-4C52-AA7A-5CAAAE0F01BE}" type="pres">
      <dgm:prSet presAssocID="{76528F33-390B-4670-80F6-3195717F827C}" presName="rootComposite" presStyleCnt="0"/>
      <dgm:spPr/>
    </dgm:pt>
    <dgm:pt modelId="{C57F9FF8-54EA-4115-ACC4-735D328650D0}" type="pres">
      <dgm:prSet presAssocID="{76528F33-390B-4670-80F6-3195717F827C}" presName="rootText" presStyleLbl="node4" presStyleIdx="3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B7F38-9DA7-45F4-A5EA-E4BDC1EA261C}" type="pres">
      <dgm:prSet presAssocID="{76528F33-390B-4670-80F6-3195717F827C}" presName="rootConnector" presStyleLbl="node4" presStyleIdx="3" presStyleCnt="19"/>
      <dgm:spPr/>
      <dgm:t>
        <a:bodyPr/>
        <a:lstStyle/>
        <a:p>
          <a:endParaRPr lang="es-ES"/>
        </a:p>
      </dgm:t>
    </dgm:pt>
    <dgm:pt modelId="{2A9657B9-6B9F-4B4B-94EE-8206CF054AA7}" type="pres">
      <dgm:prSet presAssocID="{76528F33-390B-4670-80F6-3195717F827C}" presName="hierChild4" presStyleCnt="0"/>
      <dgm:spPr/>
    </dgm:pt>
    <dgm:pt modelId="{E5BD8D66-8599-47DE-8E93-73B0C25795B1}" type="pres">
      <dgm:prSet presAssocID="{76528F33-390B-4670-80F6-3195717F827C}" presName="hierChild5" presStyleCnt="0"/>
      <dgm:spPr/>
    </dgm:pt>
    <dgm:pt modelId="{EE1FCF7B-619A-43A3-9FB4-05901556AD84}" type="pres">
      <dgm:prSet presAssocID="{39A6E1B7-E512-4FD6-933B-1470B5267119}" presName="hierChild5" presStyleCnt="0"/>
      <dgm:spPr/>
    </dgm:pt>
    <dgm:pt modelId="{C7FEB091-F85F-4D69-80DF-E82B1C678B4D}" type="pres">
      <dgm:prSet presAssocID="{6CFB36BB-6F07-41D8-88B9-9D941D41C381}" presName="hierChild5" presStyleCnt="0"/>
      <dgm:spPr/>
    </dgm:pt>
    <dgm:pt modelId="{E7BF889C-302E-48E7-A919-945352CBE12A}" type="pres">
      <dgm:prSet presAssocID="{F38D34AB-8590-471E-B823-C11549A48873}" presName="hierChild5" presStyleCnt="0"/>
      <dgm:spPr/>
    </dgm:pt>
    <dgm:pt modelId="{42E16EE7-45B1-45E3-B1AA-CE378390EB27}" type="pres">
      <dgm:prSet presAssocID="{152883F8-1B6A-41D3-B764-818C55BA7F77}" presName="hierChild5" presStyleCnt="0"/>
      <dgm:spPr/>
    </dgm:pt>
    <dgm:pt modelId="{B71519F4-281F-4A4C-B39F-0E8DFD789647}" type="pres">
      <dgm:prSet presAssocID="{72783E15-7C23-485F-B643-4F7F968AC692}" presName="hierChild5" presStyleCnt="0"/>
      <dgm:spPr/>
    </dgm:pt>
    <dgm:pt modelId="{B535DB37-F2F8-46A8-B330-D44BD4294AC4}" type="pres">
      <dgm:prSet presAssocID="{8429BBA3-8706-4FF2-8BC7-6FA6F2C00853}" presName="Name35" presStyleLbl="parChTrans1D2" presStyleIdx="1" presStyleCnt="7"/>
      <dgm:spPr/>
      <dgm:t>
        <a:bodyPr/>
        <a:lstStyle/>
        <a:p>
          <a:endParaRPr lang="es-ES"/>
        </a:p>
      </dgm:t>
    </dgm:pt>
    <dgm:pt modelId="{2F524075-A2B9-4679-A7F9-AA71A04E4378}" type="pres">
      <dgm:prSet presAssocID="{D6D9D699-FE23-48C0-BB99-5BB94B8BBE6C}" presName="hierRoot2" presStyleCnt="0">
        <dgm:presLayoutVars>
          <dgm:hierBranch/>
        </dgm:presLayoutVars>
      </dgm:prSet>
      <dgm:spPr/>
    </dgm:pt>
    <dgm:pt modelId="{82435203-B41A-4C9F-8D9D-9D70B2E27487}" type="pres">
      <dgm:prSet presAssocID="{D6D9D699-FE23-48C0-BB99-5BB94B8BBE6C}" presName="rootComposite" presStyleCnt="0"/>
      <dgm:spPr/>
    </dgm:pt>
    <dgm:pt modelId="{B29F7287-F942-44B6-93A4-47BEADA2A81C}" type="pres">
      <dgm:prSet presAssocID="{D6D9D699-FE23-48C0-BB99-5BB94B8BBE6C}" presName="rootText" presStyleLbl="node2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6D5-9C48-4020-801E-1165D0725740}" type="pres">
      <dgm:prSet presAssocID="{D6D9D699-FE23-48C0-BB99-5BB94B8BBE6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FEC93FD-5916-4866-9CEB-3B9E327A624F}" type="pres">
      <dgm:prSet presAssocID="{D6D9D699-FE23-48C0-BB99-5BB94B8BBE6C}" presName="hierChild4" presStyleCnt="0"/>
      <dgm:spPr/>
    </dgm:pt>
    <dgm:pt modelId="{2B5EE724-05E7-4C9C-B8B4-9228A0FC1B55}" type="pres">
      <dgm:prSet presAssocID="{71F933CF-3023-4E28-85C6-1F9A462F46F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6BFF90A-1964-4A11-87C8-9AB13182C78E}" type="pres">
      <dgm:prSet presAssocID="{F40DB470-62FA-4628-AE9E-29F96868C192}" presName="hierRoot2" presStyleCnt="0">
        <dgm:presLayoutVars>
          <dgm:hierBranch/>
        </dgm:presLayoutVars>
      </dgm:prSet>
      <dgm:spPr/>
    </dgm:pt>
    <dgm:pt modelId="{3AF403EE-4F37-4C56-8456-343BCB1B59B9}" type="pres">
      <dgm:prSet presAssocID="{F40DB470-62FA-4628-AE9E-29F96868C192}" presName="rootComposite" presStyleCnt="0"/>
      <dgm:spPr/>
    </dgm:pt>
    <dgm:pt modelId="{27A32F62-B68F-4AEE-84A1-F97F50EBBA18}" type="pres">
      <dgm:prSet presAssocID="{F40DB470-62FA-4628-AE9E-29F96868C192}" presName="rootText" presStyleLbl="node3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0E008D-23C4-4874-92B0-D278515D5ACE}" type="pres">
      <dgm:prSet presAssocID="{F40DB470-62FA-4628-AE9E-29F96868C192}" presName="rootConnector" presStyleLbl="node3" presStyleIdx="1" presStyleCnt="5"/>
      <dgm:spPr/>
      <dgm:t>
        <a:bodyPr/>
        <a:lstStyle/>
        <a:p>
          <a:endParaRPr lang="es-ES"/>
        </a:p>
      </dgm:t>
    </dgm:pt>
    <dgm:pt modelId="{FC8B852B-9282-4C21-96DA-CFF2146648F4}" type="pres">
      <dgm:prSet presAssocID="{F40DB470-62FA-4628-AE9E-29F96868C192}" presName="hierChild4" presStyleCnt="0"/>
      <dgm:spPr/>
    </dgm:pt>
    <dgm:pt modelId="{3CC97E38-453A-4B95-B2F8-06E125980101}" type="pres">
      <dgm:prSet presAssocID="{F23DFD27-9695-456B-A8A0-F5B19BA45836}" presName="Name35" presStyleLbl="parChTrans1D4" presStyleIdx="4" presStyleCnt="19"/>
      <dgm:spPr/>
      <dgm:t>
        <a:bodyPr/>
        <a:lstStyle/>
        <a:p>
          <a:endParaRPr lang="es-ES"/>
        </a:p>
      </dgm:t>
    </dgm:pt>
    <dgm:pt modelId="{E38BEA01-EC4B-4EA8-A594-5CB4AD26FFDF}" type="pres">
      <dgm:prSet presAssocID="{83E2D315-FE90-454A-98CA-E06C73DA5DAC}" presName="hierRoot2" presStyleCnt="0">
        <dgm:presLayoutVars>
          <dgm:hierBranch/>
        </dgm:presLayoutVars>
      </dgm:prSet>
      <dgm:spPr/>
    </dgm:pt>
    <dgm:pt modelId="{A1E033A5-89A5-4908-A08A-8FA50EF7DB92}" type="pres">
      <dgm:prSet presAssocID="{83E2D315-FE90-454A-98CA-E06C73DA5DAC}" presName="rootComposite" presStyleCnt="0"/>
      <dgm:spPr/>
    </dgm:pt>
    <dgm:pt modelId="{B9E8992B-9156-4A96-AB16-EC092786C160}" type="pres">
      <dgm:prSet presAssocID="{83E2D315-FE90-454A-98CA-E06C73DA5DAC}" presName="rootText" presStyleLbl="node4" presStyleIdx="4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6C336-07E7-4434-B99F-5C27AA0CDCAB}" type="pres">
      <dgm:prSet presAssocID="{83E2D315-FE90-454A-98CA-E06C73DA5DAC}" presName="rootConnector" presStyleLbl="node4" presStyleIdx="4" presStyleCnt="19"/>
      <dgm:spPr/>
      <dgm:t>
        <a:bodyPr/>
        <a:lstStyle/>
        <a:p>
          <a:endParaRPr lang="es-ES"/>
        </a:p>
      </dgm:t>
    </dgm:pt>
    <dgm:pt modelId="{CDBACF99-E201-4A5B-9F71-09FFAD7C33FD}" type="pres">
      <dgm:prSet presAssocID="{83E2D315-FE90-454A-98CA-E06C73DA5DAC}" presName="hierChild4" presStyleCnt="0"/>
      <dgm:spPr/>
    </dgm:pt>
    <dgm:pt modelId="{7A156D4E-E5C4-4022-BF01-4529387C07A7}" type="pres">
      <dgm:prSet presAssocID="{E898A1BE-4D67-495D-AA00-F84B0A3CC073}" presName="Name35" presStyleLbl="parChTrans1D4" presStyleIdx="5" presStyleCnt="19"/>
      <dgm:spPr/>
      <dgm:t>
        <a:bodyPr/>
        <a:lstStyle/>
        <a:p>
          <a:endParaRPr lang="es-ES"/>
        </a:p>
      </dgm:t>
    </dgm:pt>
    <dgm:pt modelId="{E041F4D1-C8D5-47CF-ADAC-4AE443CF3D06}" type="pres">
      <dgm:prSet presAssocID="{AB337235-3314-48BD-B3FB-55B922BF053A}" presName="hierRoot2" presStyleCnt="0">
        <dgm:presLayoutVars>
          <dgm:hierBranch/>
        </dgm:presLayoutVars>
      </dgm:prSet>
      <dgm:spPr/>
    </dgm:pt>
    <dgm:pt modelId="{F7E31DFD-7DCC-4311-88EE-BE25DE05F633}" type="pres">
      <dgm:prSet presAssocID="{AB337235-3314-48BD-B3FB-55B922BF053A}" presName="rootComposite" presStyleCnt="0"/>
      <dgm:spPr/>
    </dgm:pt>
    <dgm:pt modelId="{8FB4D403-7461-49E4-9582-CAA35D1105B2}" type="pres">
      <dgm:prSet presAssocID="{AB337235-3314-48BD-B3FB-55B922BF053A}" presName="rootText" presStyleLbl="node4" presStyleIdx="5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A7852-7CA6-4760-95F6-B41055A753AD}" type="pres">
      <dgm:prSet presAssocID="{AB337235-3314-48BD-B3FB-55B922BF053A}" presName="rootConnector" presStyleLbl="node4" presStyleIdx="5" presStyleCnt="19"/>
      <dgm:spPr/>
      <dgm:t>
        <a:bodyPr/>
        <a:lstStyle/>
        <a:p>
          <a:endParaRPr lang="es-ES"/>
        </a:p>
      </dgm:t>
    </dgm:pt>
    <dgm:pt modelId="{211B0422-69E1-4969-84D1-26081A7FE103}" type="pres">
      <dgm:prSet presAssocID="{AB337235-3314-48BD-B3FB-55B922BF053A}" presName="hierChild4" presStyleCnt="0"/>
      <dgm:spPr/>
    </dgm:pt>
    <dgm:pt modelId="{C136672E-5082-43E7-841F-A31C0DECCAAE}" type="pres">
      <dgm:prSet presAssocID="{83C85208-3B2A-43F0-912C-69155DD8EBDF}" presName="Name35" presStyleLbl="parChTrans1D4" presStyleIdx="6" presStyleCnt="19"/>
      <dgm:spPr/>
      <dgm:t>
        <a:bodyPr/>
        <a:lstStyle/>
        <a:p>
          <a:endParaRPr lang="es-ES"/>
        </a:p>
      </dgm:t>
    </dgm:pt>
    <dgm:pt modelId="{569ED501-40BB-467D-AF20-CBC1474B245F}" type="pres">
      <dgm:prSet presAssocID="{9022FF26-D1C6-4885-83EE-8D3E3016852C}" presName="hierRoot2" presStyleCnt="0">
        <dgm:presLayoutVars>
          <dgm:hierBranch/>
        </dgm:presLayoutVars>
      </dgm:prSet>
      <dgm:spPr/>
    </dgm:pt>
    <dgm:pt modelId="{FAE390AE-4917-4B90-8559-4B80F1D15563}" type="pres">
      <dgm:prSet presAssocID="{9022FF26-D1C6-4885-83EE-8D3E3016852C}" presName="rootComposite" presStyleCnt="0"/>
      <dgm:spPr/>
    </dgm:pt>
    <dgm:pt modelId="{2B318068-53DB-4F61-A843-724F59D172C4}" type="pres">
      <dgm:prSet presAssocID="{9022FF26-D1C6-4885-83EE-8D3E3016852C}" presName="rootText" presStyleLbl="node4" presStyleIdx="6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A4F3D-C39B-4E73-926A-842E2E6FACE1}" type="pres">
      <dgm:prSet presAssocID="{9022FF26-D1C6-4885-83EE-8D3E3016852C}" presName="rootConnector" presStyleLbl="node4" presStyleIdx="6" presStyleCnt="19"/>
      <dgm:spPr/>
      <dgm:t>
        <a:bodyPr/>
        <a:lstStyle/>
        <a:p>
          <a:endParaRPr lang="es-ES"/>
        </a:p>
      </dgm:t>
    </dgm:pt>
    <dgm:pt modelId="{2CF4A0BA-15D2-480A-9EC6-F0A06A635097}" type="pres">
      <dgm:prSet presAssocID="{9022FF26-D1C6-4885-83EE-8D3E3016852C}" presName="hierChild4" presStyleCnt="0"/>
      <dgm:spPr/>
    </dgm:pt>
    <dgm:pt modelId="{6F360A66-6A01-452C-B113-81A5E4A3B2E3}" type="pres">
      <dgm:prSet presAssocID="{3FE5830C-8BB6-4914-A9F2-93D2727A613C}" presName="Name35" presStyleLbl="parChTrans1D4" presStyleIdx="7" presStyleCnt="19"/>
      <dgm:spPr/>
      <dgm:t>
        <a:bodyPr/>
        <a:lstStyle/>
        <a:p>
          <a:endParaRPr lang="es-ES"/>
        </a:p>
      </dgm:t>
    </dgm:pt>
    <dgm:pt modelId="{A4FCCA43-2C8F-40DE-AC6D-2EA1AD93702B}" type="pres">
      <dgm:prSet presAssocID="{CC110F7C-CB69-42F6-9E3A-DB5D4306D24D}" presName="hierRoot2" presStyleCnt="0">
        <dgm:presLayoutVars>
          <dgm:hierBranch val="init"/>
        </dgm:presLayoutVars>
      </dgm:prSet>
      <dgm:spPr/>
    </dgm:pt>
    <dgm:pt modelId="{C28BC9D5-8E49-445A-A8B2-BB4611018156}" type="pres">
      <dgm:prSet presAssocID="{CC110F7C-CB69-42F6-9E3A-DB5D4306D24D}" presName="rootComposite" presStyleCnt="0"/>
      <dgm:spPr/>
    </dgm:pt>
    <dgm:pt modelId="{95682793-658D-40B8-8E8D-D925E57D45BF}" type="pres">
      <dgm:prSet presAssocID="{CC110F7C-CB69-42F6-9E3A-DB5D4306D24D}" presName="rootText" presStyleLbl="node4" presStyleIdx="7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CC423-68C3-4544-80B5-B86013CD2599}" type="pres">
      <dgm:prSet presAssocID="{CC110F7C-CB69-42F6-9E3A-DB5D4306D24D}" presName="rootConnector" presStyleLbl="node4" presStyleIdx="7" presStyleCnt="19"/>
      <dgm:spPr/>
      <dgm:t>
        <a:bodyPr/>
        <a:lstStyle/>
        <a:p>
          <a:endParaRPr lang="es-ES"/>
        </a:p>
      </dgm:t>
    </dgm:pt>
    <dgm:pt modelId="{8F384EE8-5FDF-4899-B872-2A5E88F06B18}" type="pres">
      <dgm:prSet presAssocID="{CC110F7C-CB69-42F6-9E3A-DB5D4306D24D}" presName="hierChild4" presStyleCnt="0"/>
      <dgm:spPr/>
    </dgm:pt>
    <dgm:pt modelId="{F01D16BC-0ED8-4758-9F2C-B67AA45679C8}" type="pres">
      <dgm:prSet presAssocID="{CC110F7C-CB69-42F6-9E3A-DB5D4306D24D}" presName="hierChild5" presStyleCnt="0"/>
      <dgm:spPr/>
    </dgm:pt>
    <dgm:pt modelId="{A7FD4268-2C1F-49DB-8E1B-0500DAD11385}" type="pres">
      <dgm:prSet presAssocID="{9022FF26-D1C6-4885-83EE-8D3E3016852C}" presName="hierChild5" presStyleCnt="0"/>
      <dgm:spPr/>
    </dgm:pt>
    <dgm:pt modelId="{3DD3A056-6605-4657-8823-50624F29F82A}" type="pres">
      <dgm:prSet presAssocID="{AB337235-3314-48BD-B3FB-55B922BF053A}" presName="hierChild5" presStyleCnt="0"/>
      <dgm:spPr/>
    </dgm:pt>
    <dgm:pt modelId="{38936191-8114-4931-91DD-8C79985DB4BC}" type="pres">
      <dgm:prSet presAssocID="{83E2D315-FE90-454A-98CA-E06C73DA5DAC}" presName="hierChild5" presStyleCnt="0"/>
      <dgm:spPr/>
    </dgm:pt>
    <dgm:pt modelId="{BFCD3865-5749-4426-9578-49D5BCF25C3D}" type="pres">
      <dgm:prSet presAssocID="{F40DB470-62FA-4628-AE9E-29F96868C192}" presName="hierChild5" presStyleCnt="0"/>
      <dgm:spPr/>
    </dgm:pt>
    <dgm:pt modelId="{04DF621C-DEFF-4072-9E17-8567F2ECD723}" type="pres">
      <dgm:prSet presAssocID="{D6D9D699-FE23-48C0-BB99-5BB94B8BBE6C}" presName="hierChild5" presStyleCnt="0"/>
      <dgm:spPr/>
    </dgm:pt>
    <dgm:pt modelId="{4EE51C7D-C8F3-480A-BC9F-3F328898C4B7}" type="pres">
      <dgm:prSet presAssocID="{25A0E905-3082-4ECA-8662-035AEBF98464}" presName="Name35" presStyleLbl="parChTrans1D2" presStyleIdx="2" presStyleCnt="7"/>
      <dgm:spPr/>
      <dgm:t>
        <a:bodyPr/>
        <a:lstStyle/>
        <a:p>
          <a:endParaRPr lang="es-ES"/>
        </a:p>
      </dgm:t>
    </dgm:pt>
    <dgm:pt modelId="{1698CDE8-BDC8-44A8-945A-0A346AFD3488}" type="pres">
      <dgm:prSet presAssocID="{08BCB144-D42C-4977-BEBF-7F7E9382E306}" presName="hierRoot2" presStyleCnt="0">
        <dgm:presLayoutVars>
          <dgm:hierBranch/>
        </dgm:presLayoutVars>
      </dgm:prSet>
      <dgm:spPr/>
    </dgm:pt>
    <dgm:pt modelId="{3F585572-25A5-4B95-ADF5-7B87DFF88717}" type="pres">
      <dgm:prSet presAssocID="{08BCB144-D42C-4977-BEBF-7F7E9382E306}" presName="rootComposite" presStyleCnt="0"/>
      <dgm:spPr/>
    </dgm:pt>
    <dgm:pt modelId="{85ACF998-07AC-4F8D-9B53-AF82CAC37F15}" type="pres">
      <dgm:prSet presAssocID="{08BCB144-D42C-4977-BEBF-7F7E9382E306}" presName="rootText" presStyleLbl="node2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6F7AF-C794-4DED-81D9-CA51A3731981}" type="pres">
      <dgm:prSet presAssocID="{08BCB144-D42C-4977-BEBF-7F7E9382E30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4B214C-114F-41A1-9F56-B350841DEB93}" type="pres">
      <dgm:prSet presAssocID="{08BCB144-D42C-4977-BEBF-7F7E9382E306}" presName="hierChild4" presStyleCnt="0"/>
      <dgm:spPr/>
    </dgm:pt>
    <dgm:pt modelId="{112AE2BE-64DE-4126-84E9-D4389B5A78F8}" type="pres">
      <dgm:prSet presAssocID="{DB3C7516-B34E-4AF8-B259-A9B38A90A8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9937847-03CB-4196-A8BD-15237F9F305D}" type="pres">
      <dgm:prSet presAssocID="{0E2FDA9D-1E81-4BD0-88E1-83B15F739165}" presName="hierRoot2" presStyleCnt="0">
        <dgm:presLayoutVars>
          <dgm:hierBranch/>
        </dgm:presLayoutVars>
      </dgm:prSet>
      <dgm:spPr/>
    </dgm:pt>
    <dgm:pt modelId="{11FB01D8-A02B-4BC9-BB6F-1FFECD93A3F3}" type="pres">
      <dgm:prSet presAssocID="{0E2FDA9D-1E81-4BD0-88E1-83B15F739165}" presName="rootComposite" presStyleCnt="0"/>
      <dgm:spPr/>
    </dgm:pt>
    <dgm:pt modelId="{B1133E6E-C352-41D4-8F50-A4978B2B4D45}" type="pres">
      <dgm:prSet presAssocID="{0E2FDA9D-1E81-4BD0-88E1-83B15F739165}" presName="rootText" presStyleLbl="node3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53177-0944-4158-96DC-510CCA045867}" type="pres">
      <dgm:prSet presAssocID="{0E2FDA9D-1E81-4BD0-88E1-83B15F739165}" presName="rootConnector" presStyleLbl="node3" presStyleIdx="2" presStyleCnt="5"/>
      <dgm:spPr/>
      <dgm:t>
        <a:bodyPr/>
        <a:lstStyle/>
        <a:p>
          <a:endParaRPr lang="es-ES"/>
        </a:p>
      </dgm:t>
    </dgm:pt>
    <dgm:pt modelId="{BE19F901-0CD5-4C33-B543-222DEFE4DE4B}" type="pres">
      <dgm:prSet presAssocID="{0E2FDA9D-1E81-4BD0-88E1-83B15F739165}" presName="hierChild4" presStyleCnt="0"/>
      <dgm:spPr/>
    </dgm:pt>
    <dgm:pt modelId="{0100705A-008F-4819-844B-4B2CA216E020}" type="pres">
      <dgm:prSet presAssocID="{DEEB03A8-1CD3-4B8D-85A1-BD8F8F0DAF89}" presName="Name35" presStyleLbl="parChTrans1D4" presStyleIdx="8" presStyleCnt="19"/>
      <dgm:spPr/>
      <dgm:t>
        <a:bodyPr/>
        <a:lstStyle/>
        <a:p>
          <a:endParaRPr lang="es-ES"/>
        </a:p>
      </dgm:t>
    </dgm:pt>
    <dgm:pt modelId="{3F280EB9-66E8-4518-9FA4-37EFBAF4C7F5}" type="pres">
      <dgm:prSet presAssocID="{C82A59AA-26F1-44E1-B175-D7E6CBCCC898}" presName="hierRoot2" presStyleCnt="0">
        <dgm:presLayoutVars>
          <dgm:hierBranch/>
        </dgm:presLayoutVars>
      </dgm:prSet>
      <dgm:spPr/>
    </dgm:pt>
    <dgm:pt modelId="{3B799EAA-9A0D-425B-8B2F-63EF2F40EF1B}" type="pres">
      <dgm:prSet presAssocID="{C82A59AA-26F1-44E1-B175-D7E6CBCCC898}" presName="rootComposite" presStyleCnt="0"/>
      <dgm:spPr/>
    </dgm:pt>
    <dgm:pt modelId="{569FBB45-FA10-4B15-BB71-43EB55F44831}" type="pres">
      <dgm:prSet presAssocID="{C82A59AA-26F1-44E1-B175-D7E6CBCCC898}" presName="rootText" presStyleLbl="node4" presStyleIdx="8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8DCE3-9DB2-4B9C-8EE2-B794F2A805FF}" type="pres">
      <dgm:prSet presAssocID="{C82A59AA-26F1-44E1-B175-D7E6CBCCC898}" presName="rootConnector" presStyleLbl="node4" presStyleIdx="8" presStyleCnt="19"/>
      <dgm:spPr/>
      <dgm:t>
        <a:bodyPr/>
        <a:lstStyle/>
        <a:p>
          <a:endParaRPr lang="es-ES"/>
        </a:p>
      </dgm:t>
    </dgm:pt>
    <dgm:pt modelId="{8059D5F7-28D8-46C0-84E6-109E6859ABC2}" type="pres">
      <dgm:prSet presAssocID="{C82A59AA-26F1-44E1-B175-D7E6CBCCC898}" presName="hierChild4" presStyleCnt="0"/>
      <dgm:spPr/>
    </dgm:pt>
    <dgm:pt modelId="{58C36925-6F90-4D25-9418-0064DDB23ACB}" type="pres">
      <dgm:prSet presAssocID="{B6D6630C-1D7D-4B21-9BBE-C4C41EAE4419}" presName="Name35" presStyleLbl="parChTrans1D4" presStyleIdx="9" presStyleCnt="19"/>
      <dgm:spPr/>
      <dgm:t>
        <a:bodyPr/>
        <a:lstStyle/>
        <a:p>
          <a:endParaRPr lang="es-ES"/>
        </a:p>
      </dgm:t>
    </dgm:pt>
    <dgm:pt modelId="{2D8767B7-4598-46B3-9D9D-7403CF4A9F80}" type="pres">
      <dgm:prSet presAssocID="{815002D7-0D2D-46EE-9C15-3E2BBF25B029}" presName="hierRoot2" presStyleCnt="0">
        <dgm:presLayoutVars>
          <dgm:hierBranch/>
        </dgm:presLayoutVars>
      </dgm:prSet>
      <dgm:spPr/>
    </dgm:pt>
    <dgm:pt modelId="{365C7FF0-B353-40E0-9694-862266D846D7}" type="pres">
      <dgm:prSet presAssocID="{815002D7-0D2D-46EE-9C15-3E2BBF25B029}" presName="rootComposite" presStyleCnt="0"/>
      <dgm:spPr/>
    </dgm:pt>
    <dgm:pt modelId="{4C4434B8-4A8A-49C2-96E9-9408F539FD91}" type="pres">
      <dgm:prSet presAssocID="{815002D7-0D2D-46EE-9C15-3E2BBF25B029}" presName="rootText" presStyleLbl="node4" presStyleIdx="9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A4DF-5DD5-49FB-9A10-0AA6145EF4B4}" type="pres">
      <dgm:prSet presAssocID="{815002D7-0D2D-46EE-9C15-3E2BBF25B029}" presName="rootConnector" presStyleLbl="node4" presStyleIdx="9" presStyleCnt="19"/>
      <dgm:spPr/>
      <dgm:t>
        <a:bodyPr/>
        <a:lstStyle/>
        <a:p>
          <a:endParaRPr lang="es-ES"/>
        </a:p>
      </dgm:t>
    </dgm:pt>
    <dgm:pt modelId="{78D689B5-953F-434A-8159-B072C64D89B9}" type="pres">
      <dgm:prSet presAssocID="{815002D7-0D2D-46EE-9C15-3E2BBF25B029}" presName="hierChild4" presStyleCnt="0"/>
      <dgm:spPr/>
    </dgm:pt>
    <dgm:pt modelId="{C3F904D6-1A11-494B-85F3-0943FD1DE0EE}" type="pres">
      <dgm:prSet presAssocID="{7A927E6D-3F8F-4ED7-93C6-72E7CA6089AF}" presName="Name35" presStyleLbl="parChTrans1D4" presStyleIdx="10" presStyleCnt="19"/>
      <dgm:spPr/>
      <dgm:t>
        <a:bodyPr/>
        <a:lstStyle/>
        <a:p>
          <a:endParaRPr lang="es-ES"/>
        </a:p>
      </dgm:t>
    </dgm:pt>
    <dgm:pt modelId="{E50E9488-F78B-4C07-8BFE-A1C1C14223FF}" type="pres">
      <dgm:prSet presAssocID="{28296846-BB68-43E0-8D9C-8B7C49C5538F}" presName="hierRoot2" presStyleCnt="0">
        <dgm:presLayoutVars>
          <dgm:hierBranch/>
        </dgm:presLayoutVars>
      </dgm:prSet>
      <dgm:spPr/>
    </dgm:pt>
    <dgm:pt modelId="{10FF033B-0357-4710-8B5B-30E3B856026B}" type="pres">
      <dgm:prSet presAssocID="{28296846-BB68-43E0-8D9C-8B7C49C5538F}" presName="rootComposite" presStyleCnt="0"/>
      <dgm:spPr/>
    </dgm:pt>
    <dgm:pt modelId="{D27EE0C2-6C9E-40C3-908B-8A092999B67F}" type="pres">
      <dgm:prSet presAssocID="{28296846-BB68-43E0-8D9C-8B7C49C5538F}" presName="rootText" presStyleLbl="node4" presStyleIdx="10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B77F6-CF3E-49BF-9EA7-86202CC38B5D}" type="pres">
      <dgm:prSet presAssocID="{28296846-BB68-43E0-8D9C-8B7C49C5538F}" presName="rootConnector" presStyleLbl="node4" presStyleIdx="10" presStyleCnt="19"/>
      <dgm:spPr/>
      <dgm:t>
        <a:bodyPr/>
        <a:lstStyle/>
        <a:p>
          <a:endParaRPr lang="es-ES"/>
        </a:p>
      </dgm:t>
    </dgm:pt>
    <dgm:pt modelId="{27CDEAC1-25D5-4A0E-9413-18B87A1E604A}" type="pres">
      <dgm:prSet presAssocID="{28296846-BB68-43E0-8D9C-8B7C49C5538F}" presName="hierChild4" presStyleCnt="0"/>
      <dgm:spPr/>
    </dgm:pt>
    <dgm:pt modelId="{D93070F5-E972-43D4-9002-21B12578ECEE}" type="pres">
      <dgm:prSet presAssocID="{D07DDF23-72DA-4831-B04C-8148A556E9C8}" presName="Name35" presStyleLbl="parChTrans1D4" presStyleIdx="11" presStyleCnt="19"/>
      <dgm:spPr/>
      <dgm:t>
        <a:bodyPr/>
        <a:lstStyle/>
        <a:p>
          <a:endParaRPr lang="es-ES"/>
        </a:p>
      </dgm:t>
    </dgm:pt>
    <dgm:pt modelId="{D2CC3B19-E488-45DA-B3E9-9D80300C8E77}" type="pres">
      <dgm:prSet presAssocID="{C0C82A5E-403A-4568-AFB2-5B143DC0B6F9}" presName="hierRoot2" presStyleCnt="0">
        <dgm:presLayoutVars>
          <dgm:hierBranch val="init"/>
        </dgm:presLayoutVars>
      </dgm:prSet>
      <dgm:spPr/>
    </dgm:pt>
    <dgm:pt modelId="{0CA3C978-FBE3-4330-A383-99FD81DA28F4}" type="pres">
      <dgm:prSet presAssocID="{C0C82A5E-403A-4568-AFB2-5B143DC0B6F9}" presName="rootComposite" presStyleCnt="0"/>
      <dgm:spPr/>
    </dgm:pt>
    <dgm:pt modelId="{6BEE6CA0-88A1-40D0-A701-2F050935EFE9}" type="pres">
      <dgm:prSet presAssocID="{C0C82A5E-403A-4568-AFB2-5B143DC0B6F9}" presName="rootText" presStyleLbl="node4" presStyleIdx="11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97E30-25B9-4D93-8D9C-F9CBE384CCAC}" type="pres">
      <dgm:prSet presAssocID="{C0C82A5E-403A-4568-AFB2-5B143DC0B6F9}" presName="rootConnector" presStyleLbl="node4" presStyleIdx="11" presStyleCnt="19"/>
      <dgm:spPr/>
      <dgm:t>
        <a:bodyPr/>
        <a:lstStyle/>
        <a:p>
          <a:endParaRPr lang="es-ES"/>
        </a:p>
      </dgm:t>
    </dgm:pt>
    <dgm:pt modelId="{33E633C9-B8A2-4F1D-8FAC-C9117A87C2D2}" type="pres">
      <dgm:prSet presAssocID="{C0C82A5E-403A-4568-AFB2-5B143DC0B6F9}" presName="hierChild4" presStyleCnt="0"/>
      <dgm:spPr/>
    </dgm:pt>
    <dgm:pt modelId="{8A000964-6FA4-43CE-8B3C-3D1E377AC395}" type="pres">
      <dgm:prSet presAssocID="{C0C82A5E-403A-4568-AFB2-5B143DC0B6F9}" presName="hierChild5" presStyleCnt="0"/>
      <dgm:spPr/>
    </dgm:pt>
    <dgm:pt modelId="{5332A65D-EB7E-4160-AF45-50845D37D948}" type="pres">
      <dgm:prSet presAssocID="{28296846-BB68-43E0-8D9C-8B7C49C5538F}" presName="hierChild5" presStyleCnt="0"/>
      <dgm:spPr/>
    </dgm:pt>
    <dgm:pt modelId="{A1DD0593-6101-4EF8-BE4E-D66FEC87A5C7}" type="pres">
      <dgm:prSet presAssocID="{815002D7-0D2D-46EE-9C15-3E2BBF25B029}" presName="hierChild5" presStyleCnt="0"/>
      <dgm:spPr/>
    </dgm:pt>
    <dgm:pt modelId="{D78B900A-85AD-4644-A205-D6AEE889BEB9}" type="pres">
      <dgm:prSet presAssocID="{C82A59AA-26F1-44E1-B175-D7E6CBCCC898}" presName="hierChild5" presStyleCnt="0"/>
      <dgm:spPr/>
    </dgm:pt>
    <dgm:pt modelId="{AC4122FD-00F4-4C5F-9B7D-B7E7CD82737D}" type="pres">
      <dgm:prSet presAssocID="{0E2FDA9D-1E81-4BD0-88E1-83B15F739165}" presName="hierChild5" presStyleCnt="0"/>
      <dgm:spPr/>
    </dgm:pt>
    <dgm:pt modelId="{BCD9A036-C76E-4DF7-9A56-FD6542311C72}" type="pres">
      <dgm:prSet presAssocID="{08BCB144-D42C-4977-BEBF-7F7E9382E306}" presName="hierChild5" presStyleCnt="0"/>
      <dgm:spPr/>
    </dgm:pt>
    <dgm:pt modelId="{9FF3E683-1AED-442A-8ECF-8F58E22C335E}" type="pres">
      <dgm:prSet presAssocID="{781C8EC3-023D-451A-A042-F484ECFC4DB9}" presName="Name35" presStyleLbl="parChTrans1D2" presStyleIdx="3" presStyleCnt="7"/>
      <dgm:spPr/>
      <dgm:t>
        <a:bodyPr/>
        <a:lstStyle/>
        <a:p>
          <a:endParaRPr lang="es-ES"/>
        </a:p>
      </dgm:t>
    </dgm:pt>
    <dgm:pt modelId="{13F11006-58BB-494D-9968-48A5920833E4}" type="pres">
      <dgm:prSet presAssocID="{088A19B0-6A22-4C9D-B408-5AD9C4C4EB42}" presName="hierRoot2" presStyleCnt="0">
        <dgm:presLayoutVars>
          <dgm:hierBranch/>
        </dgm:presLayoutVars>
      </dgm:prSet>
      <dgm:spPr/>
    </dgm:pt>
    <dgm:pt modelId="{F8742B8C-8B4F-4748-86C5-7B53DD8C8D55}" type="pres">
      <dgm:prSet presAssocID="{088A19B0-6A22-4C9D-B408-5AD9C4C4EB42}" presName="rootComposite" presStyleCnt="0"/>
      <dgm:spPr/>
    </dgm:pt>
    <dgm:pt modelId="{DA854F60-D025-447B-8ABA-9033A30C3C65}" type="pres">
      <dgm:prSet presAssocID="{088A19B0-6A22-4C9D-B408-5AD9C4C4EB42}" presName="rootText" presStyleLbl="node2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B46DA-4D44-4B8E-9A5B-93065A03AC39}" type="pres">
      <dgm:prSet presAssocID="{088A19B0-6A22-4C9D-B408-5AD9C4C4EB42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99033F-9BFE-4B3E-8A3C-5BBC6A4ACD98}" type="pres">
      <dgm:prSet presAssocID="{088A19B0-6A22-4C9D-B408-5AD9C4C4EB42}" presName="hierChild4" presStyleCnt="0"/>
      <dgm:spPr/>
    </dgm:pt>
    <dgm:pt modelId="{D156B221-FA45-4DE3-A96F-04A33A1FA0C0}" type="pres">
      <dgm:prSet presAssocID="{3BCB3A80-6005-4422-A121-54382126E83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EDADD9B0-ED63-4E54-8E31-2AD23C7130CC}" type="pres">
      <dgm:prSet presAssocID="{41F631C8-5FF1-4D52-B7B1-B58FFDAB4FA7}" presName="hierRoot2" presStyleCnt="0">
        <dgm:presLayoutVars>
          <dgm:hierBranch/>
        </dgm:presLayoutVars>
      </dgm:prSet>
      <dgm:spPr/>
    </dgm:pt>
    <dgm:pt modelId="{068C50A3-A0E0-486A-BCC7-56280E68090F}" type="pres">
      <dgm:prSet presAssocID="{41F631C8-5FF1-4D52-B7B1-B58FFDAB4FA7}" presName="rootComposite" presStyleCnt="0"/>
      <dgm:spPr/>
    </dgm:pt>
    <dgm:pt modelId="{296B07CC-DEEA-4D60-A76A-0C63BCA3B3CB}" type="pres">
      <dgm:prSet presAssocID="{41F631C8-5FF1-4D52-B7B1-B58FFDAB4FA7}" presName="rootText" presStyleLbl="node3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6BCBE-5FB4-42B8-B227-7A7893617258}" type="pres">
      <dgm:prSet presAssocID="{41F631C8-5FF1-4D52-B7B1-B58FFDAB4FA7}" presName="rootConnector" presStyleLbl="node3" presStyleIdx="3" presStyleCnt="5"/>
      <dgm:spPr/>
      <dgm:t>
        <a:bodyPr/>
        <a:lstStyle/>
        <a:p>
          <a:endParaRPr lang="es-ES"/>
        </a:p>
      </dgm:t>
    </dgm:pt>
    <dgm:pt modelId="{3344D2E0-A908-4976-A7B3-B5CDC16D3A07}" type="pres">
      <dgm:prSet presAssocID="{41F631C8-5FF1-4D52-B7B1-B58FFDAB4FA7}" presName="hierChild4" presStyleCnt="0"/>
      <dgm:spPr/>
    </dgm:pt>
    <dgm:pt modelId="{2E59EFA3-E53D-4447-BE60-8AB590C5A038}" type="pres">
      <dgm:prSet presAssocID="{B20D1977-0937-49F2-80C6-BB0F20FC6A6A}" presName="Name35" presStyleLbl="parChTrans1D4" presStyleIdx="12" presStyleCnt="19"/>
      <dgm:spPr/>
      <dgm:t>
        <a:bodyPr/>
        <a:lstStyle/>
        <a:p>
          <a:endParaRPr lang="es-ES"/>
        </a:p>
      </dgm:t>
    </dgm:pt>
    <dgm:pt modelId="{01A6A4D4-454C-4255-9B6C-C1FD50A4455D}" type="pres">
      <dgm:prSet presAssocID="{0B95372C-C6FE-412D-AC2E-5AB7C0A15AEF}" presName="hierRoot2" presStyleCnt="0">
        <dgm:presLayoutVars>
          <dgm:hierBranch/>
        </dgm:presLayoutVars>
      </dgm:prSet>
      <dgm:spPr/>
    </dgm:pt>
    <dgm:pt modelId="{C0FD7920-5BE4-40FF-B98F-D4F7F8F914F4}" type="pres">
      <dgm:prSet presAssocID="{0B95372C-C6FE-412D-AC2E-5AB7C0A15AEF}" presName="rootComposite" presStyleCnt="0"/>
      <dgm:spPr/>
    </dgm:pt>
    <dgm:pt modelId="{F854290B-D4C8-4283-8F29-4F0A57F90D1B}" type="pres">
      <dgm:prSet presAssocID="{0B95372C-C6FE-412D-AC2E-5AB7C0A15AEF}" presName="rootText" presStyleLbl="node4" presStyleIdx="12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53FA2-12B1-4E11-8983-AB9A324AB82A}" type="pres">
      <dgm:prSet presAssocID="{0B95372C-C6FE-412D-AC2E-5AB7C0A15AEF}" presName="rootConnector" presStyleLbl="node4" presStyleIdx="12" presStyleCnt="19"/>
      <dgm:spPr/>
      <dgm:t>
        <a:bodyPr/>
        <a:lstStyle/>
        <a:p>
          <a:endParaRPr lang="es-ES"/>
        </a:p>
      </dgm:t>
    </dgm:pt>
    <dgm:pt modelId="{9284BE87-9E0F-4587-BBF5-E2391AB87A7A}" type="pres">
      <dgm:prSet presAssocID="{0B95372C-C6FE-412D-AC2E-5AB7C0A15AEF}" presName="hierChild4" presStyleCnt="0"/>
      <dgm:spPr/>
    </dgm:pt>
    <dgm:pt modelId="{54459C61-0237-4865-BE0E-8F83A37BCE2F}" type="pres">
      <dgm:prSet presAssocID="{D09EA1F9-4F8E-4CE4-A84B-803B4A9B283E}" presName="Name35" presStyleLbl="parChTrans1D4" presStyleIdx="13" presStyleCnt="19"/>
      <dgm:spPr/>
      <dgm:t>
        <a:bodyPr/>
        <a:lstStyle/>
        <a:p>
          <a:endParaRPr lang="es-ES"/>
        </a:p>
      </dgm:t>
    </dgm:pt>
    <dgm:pt modelId="{F9094C83-058E-4567-B3B6-A636E2F76A5E}" type="pres">
      <dgm:prSet presAssocID="{0B1B5E37-8E54-41F1-AF4F-28104A87317A}" presName="hierRoot2" presStyleCnt="0">
        <dgm:presLayoutVars>
          <dgm:hierBranch/>
        </dgm:presLayoutVars>
      </dgm:prSet>
      <dgm:spPr/>
    </dgm:pt>
    <dgm:pt modelId="{08FA5460-FE46-4431-96F1-9AE4774D7D3D}" type="pres">
      <dgm:prSet presAssocID="{0B1B5E37-8E54-41F1-AF4F-28104A87317A}" presName="rootComposite" presStyleCnt="0"/>
      <dgm:spPr/>
    </dgm:pt>
    <dgm:pt modelId="{868956F4-0BEE-4F9B-8174-E650CCF12671}" type="pres">
      <dgm:prSet presAssocID="{0B1B5E37-8E54-41F1-AF4F-28104A87317A}" presName="rootText" presStyleLbl="node4" presStyleIdx="13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1AB-6A0C-494D-8ADD-CE657313A9D1}" type="pres">
      <dgm:prSet presAssocID="{0B1B5E37-8E54-41F1-AF4F-28104A87317A}" presName="rootConnector" presStyleLbl="node4" presStyleIdx="13" presStyleCnt="19"/>
      <dgm:spPr/>
      <dgm:t>
        <a:bodyPr/>
        <a:lstStyle/>
        <a:p>
          <a:endParaRPr lang="es-ES"/>
        </a:p>
      </dgm:t>
    </dgm:pt>
    <dgm:pt modelId="{B700D6B4-B58D-4246-8DE3-5080BF9BB13A}" type="pres">
      <dgm:prSet presAssocID="{0B1B5E37-8E54-41F1-AF4F-28104A87317A}" presName="hierChild4" presStyleCnt="0"/>
      <dgm:spPr/>
    </dgm:pt>
    <dgm:pt modelId="{9BB0CE0A-59B2-40E2-B786-C9C16F463879}" type="pres">
      <dgm:prSet presAssocID="{B2DF9333-58C0-4B20-9D93-033B6008C995}" presName="Name35" presStyleLbl="parChTrans1D4" presStyleIdx="14" presStyleCnt="19"/>
      <dgm:spPr/>
      <dgm:t>
        <a:bodyPr/>
        <a:lstStyle/>
        <a:p>
          <a:endParaRPr lang="es-ES"/>
        </a:p>
      </dgm:t>
    </dgm:pt>
    <dgm:pt modelId="{A6F85A28-7EDB-41B7-B09D-C72F89602C95}" type="pres">
      <dgm:prSet presAssocID="{02182063-64F8-4F46-9250-2EBC99CC69F9}" presName="hierRoot2" presStyleCnt="0">
        <dgm:presLayoutVars>
          <dgm:hierBranch/>
        </dgm:presLayoutVars>
      </dgm:prSet>
      <dgm:spPr/>
    </dgm:pt>
    <dgm:pt modelId="{E9C40E83-1580-4672-9C1D-C29E6B574BF1}" type="pres">
      <dgm:prSet presAssocID="{02182063-64F8-4F46-9250-2EBC99CC69F9}" presName="rootComposite" presStyleCnt="0"/>
      <dgm:spPr/>
    </dgm:pt>
    <dgm:pt modelId="{3A2B1780-B48C-495B-A709-52C782BB1442}" type="pres">
      <dgm:prSet presAssocID="{02182063-64F8-4F46-9250-2EBC99CC69F9}" presName="rootText" presStyleLbl="node4" presStyleIdx="14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56787A-0B0C-434C-9097-EF21CF001772}" type="pres">
      <dgm:prSet presAssocID="{02182063-64F8-4F46-9250-2EBC99CC69F9}" presName="rootConnector" presStyleLbl="node4" presStyleIdx="14" presStyleCnt="19"/>
      <dgm:spPr/>
      <dgm:t>
        <a:bodyPr/>
        <a:lstStyle/>
        <a:p>
          <a:endParaRPr lang="es-ES"/>
        </a:p>
      </dgm:t>
    </dgm:pt>
    <dgm:pt modelId="{FBA7B86C-1CB6-4CCE-B8AF-AF6056FDC199}" type="pres">
      <dgm:prSet presAssocID="{02182063-64F8-4F46-9250-2EBC99CC69F9}" presName="hierChild4" presStyleCnt="0"/>
      <dgm:spPr/>
    </dgm:pt>
    <dgm:pt modelId="{071DECBC-FA8A-4A0C-BFB4-3B6051593D34}" type="pres">
      <dgm:prSet presAssocID="{9A23F184-BFA6-4E5B-B88D-F5A661B31F80}" presName="Name35" presStyleLbl="parChTrans1D4" presStyleIdx="15" presStyleCnt="19"/>
      <dgm:spPr/>
      <dgm:t>
        <a:bodyPr/>
        <a:lstStyle/>
        <a:p>
          <a:endParaRPr lang="es-ES"/>
        </a:p>
      </dgm:t>
    </dgm:pt>
    <dgm:pt modelId="{66333AC7-3B82-447E-8E5C-0F68504BC8F1}" type="pres">
      <dgm:prSet presAssocID="{89415E6F-6D79-437B-A298-30A77D83DA2C}" presName="hierRoot2" presStyleCnt="0">
        <dgm:presLayoutVars>
          <dgm:hierBranch val="init"/>
        </dgm:presLayoutVars>
      </dgm:prSet>
      <dgm:spPr/>
    </dgm:pt>
    <dgm:pt modelId="{6B31F6D7-3391-403B-8D55-F14E5AFE8496}" type="pres">
      <dgm:prSet presAssocID="{89415E6F-6D79-437B-A298-30A77D83DA2C}" presName="rootComposite" presStyleCnt="0"/>
      <dgm:spPr/>
    </dgm:pt>
    <dgm:pt modelId="{9A0FA0E9-D6CD-4A0F-A6B6-D03080FB7F17}" type="pres">
      <dgm:prSet presAssocID="{89415E6F-6D79-437B-A298-30A77D83DA2C}" presName="rootText" presStyleLbl="node4" presStyleIdx="15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FB1A-8F09-4089-A94F-4F20642B0E27}" type="pres">
      <dgm:prSet presAssocID="{89415E6F-6D79-437B-A298-30A77D83DA2C}" presName="rootConnector" presStyleLbl="node4" presStyleIdx="15" presStyleCnt="19"/>
      <dgm:spPr/>
      <dgm:t>
        <a:bodyPr/>
        <a:lstStyle/>
        <a:p>
          <a:endParaRPr lang="es-ES"/>
        </a:p>
      </dgm:t>
    </dgm:pt>
    <dgm:pt modelId="{D3BF371A-6A1D-400C-9BEF-FBD85A733F1C}" type="pres">
      <dgm:prSet presAssocID="{89415E6F-6D79-437B-A298-30A77D83DA2C}" presName="hierChild4" presStyleCnt="0"/>
      <dgm:spPr/>
    </dgm:pt>
    <dgm:pt modelId="{B173749E-2786-40AD-B9B0-9E2E09C16F03}" type="pres">
      <dgm:prSet presAssocID="{89415E6F-6D79-437B-A298-30A77D83DA2C}" presName="hierChild5" presStyleCnt="0"/>
      <dgm:spPr/>
    </dgm:pt>
    <dgm:pt modelId="{1A4E671A-88AF-4F57-9020-F6272FCEDE85}" type="pres">
      <dgm:prSet presAssocID="{02182063-64F8-4F46-9250-2EBC99CC69F9}" presName="hierChild5" presStyleCnt="0"/>
      <dgm:spPr/>
    </dgm:pt>
    <dgm:pt modelId="{0DE4BE01-B379-4F9E-967E-4A9D5ACC24A3}" type="pres">
      <dgm:prSet presAssocID="{0B1B5E37-8E54-41F1-AF4F-28104A87317A}" presName="hierChild5" presStyleCnt="0"/>
      <dgm:spPr/>
    </dgm:pt>
    <dgm:pt modelId="{2B4DB6CE-118C-4A41-8806-4D3431F2D12F}" type="pres">
      <dgm:prSet presAssocID="{0B95372C-C6FE-412D-AC2E-5AB7C0A15AEF}" presName="hierChild5" presStyleCnt="0"/>
      <dgm:spPr/>
    </dgm:pt>
    <dgm:pt modelId="{33ECC517-491C-4618-97EF-4BC7338CC21D}" type="pres">
      <dgm:prSet presAssocID="{41F631C8-5FF1-4D52-B7B1-B58FFDAB4FA7}" presName="hierChild5" presStyleCnt="0"/>
      <dgm:spPr/>
    </dgm:pt>
    <dgm:pt modelId="{2580F616-AE4B-4B1C-8F09-0D7B060048FB}" type="pres">
      <dgm:prSet presAssocID="{088A19B0-6A22-4C9D-B408-5AD9C4C4EB42}" presName="hierChild5" presStyleCnt="0"/>
      <dgm:spPr/>
    </dgm:pt>
    <dgm:pt modelId="{E255BAB5-F0ED-4369-8353-446A92B57DFE}" type="pres">
      <dgm:prSet presAssocID="{F7025CEE-A41F-470B-9A48-7E23ED206EC2}" presName="Name35" presStyleLbl="parChTrans1D2" presStyleIdx="4" presStyleCnt="7"/>
      <dgm:spPr/>
      <dgm:t>
        <a:bodyPr/>
        <a:lstStyle/>
        <a:p>
          <a:endParaRPr lang="es-ES"/>
        </a:p>
      </dgm:t>
    </dgm:pt>
    <dgm:pt modelId="{41D53CC4-5CE9-4347-AFA0-4BFDE30AE53A}" type="pres">
      <dgm:prSet presAssocID="{C2871212-A8C0-46E8-8C5C-2E5094091752}" presName="hierRoot2" presStyleCnt="0">
        <dgm:presLayoutVars>
          <dgm:hierBranch/>
        </dgm:presLayoutVars>
      </dgm:prSet>
      <dgm:spPr/>
    </dgm:pt>
    <dgm:pt modelId="{41E0BE43-355C-4B80-887A-D58E48BA2BDF}" type="pres">
      <dgm:prSet presAssocID="{C2871212-A8C0-46E8-8C5C-2E5094091752}" presName="rootComposite" presStyleCnt="0"/>
      <dgm:spPr/>
    </dgm:pt>
    <dgm:pt modelId="{D892A28A-A20F-498E-A7C2-6A8A5A795ED4}" type="pres">
      <dgm:prSet presAssocID="{C2871212-A8C0-46E8-8C5C-2E5094091752}" presName="rootText" presStyleLbl="node2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2C79D-2D7F-4C85-8A75-77B36AF92B7C}" type="pres">
      <dgm:prSet presAssocID="{C2871212-A8C0-46E8-8C5C-2E5094091752}" presName="rootConnector" presStyleLbl="node2" presStyleIdx="4" presStyleCnt="5"/>
      <dgm:spPr/>
      <dgm:t>
        <a:bodyPr/>
        <a:lstStyle/>
        <a:p>
          <a:endParaRPr lang="es-ES"/>
        </a:p>
      </dgm:t>
    </dgm:pt>
    <dgm:pt modelId="{F39AFB2F-BE5A-4C18-B2DA-43F817F1C9BE}" type="pres">
      <dgm:prSet presAssocID="{C2871212-A8C0-46E8-8C5C-2E5094091752}" presName="hierChild4" presStyleCnt="0"/>
      <dgm:spPr/>
    </dgm:pt>
    <dgm:pt modelId="{33AF1C9F-EB6A-4859-9F1A-9DB2146BFAA6}" type="pres">
      <dgm:prSet presAssocID="{68A188D8-01DE-4576-BBC3-1160D8CAEB5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B14303B-1A82-49B7-9F91-DFAAA278128B}" type="pres">
      <dgm:prSet presAssocID="{F691B915-8BDE-4CEF-B49A-BFC09AF68255}" presName="hierRoot2" presStyleCnt="0">
        <dgm:presLayoutVars>
          <dgm:hierBranch/>
        </dgm:presLayoutVars>
      </dgm:prSet>
      <dgm:spPr/>
    </dgm:pt>
    <dgm:pt modelId="{A91048CA-9399-48E5-A11B-CB4535806E76}" type="pres">
      <dgm:prSet presAssocID="{F691B915-8BDE-4CEF-B49A-BFC09AF68255}" presName="rootComposite" presStyleCnt="0"/>
      <dgm:spPr/>
    </dgm:pt>
    <dgm:pt modelId="{4C63BD63-7E32-4CC7-8956-57E4B33361E2}" type="pres">
      <dgm:prSet presAssocID="{F691B915-8BDE-4CEF-B49A-BFC09AF68255}" presName="rootText" presStyleLbl="node3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B0335-35F9-41C7-86A5-DA2275A99280}" type="pres">
      <dgm:prSet presAssocID="{F691B915-8BDE-4CEF-B49A-BFC09AF68255}" presName="rootConnector" presStyleLbl="node3" presStyleIdx="4" presStyleCnt="5"/>
      <dgm:spPr/>
      <dgm:t>
        <a:bodyPr/>
        <a:lstStyle/>
        <a:p>
          <a:endParaRPr lang="es-ES"/>
        </a:p>
      </dgm:t>
    </dgm:pt>
    <dgm:pt modelId="{78C5DAB8-B5D2-4DE1-805E-8A9CB2BF38F3}" type="pres">
      <dgm:prSet presAssocID="{F691B915-8BDE-4CEF-B49A-BFC09AF68255}" presName="hierChild4" presStyleCnt="0"/>
      <dgm:spPr/>
    </dgm:pt>
    <dgm:pt modelId="{5EDFB719-2CAE-4349-B298-6C488F15EC32}" type="pres">
      <dgm:prSet presAssocID="{CD25029B-C6F8-418B-95B2-D2B74B5C08DA}" presName="Name35" presStyleLbl="parChTrans1D4" presStyleIdx="16" presStyleCnt="19"/>
      <dgm:spPr/>
      <dgm:t>
        <a:bodyPr/>
        <a:lstStyle/>
        <a:p>
          <a:endParaRPr lang="es-ES"/>
        </a:p>
      </dgm:t>
    </dgm:pt>
    <dgm:pt modelId="{6367365C-739C-4D69-B8FD-C33F60FCBCD5}" type="pres">
      <dgm:prSet presAssocID="{09A7C4B1-12A9-42BB-9DEF-FCE0B7B6FE21}" presName="hierRoot2" presStyleCnt="0">
        <dgm:presLayoutVars>
          <dgm:hierBranch/>
        </dgm:presLayoutVars>
      </dgm:prSet>
      <dgm:spPr/>
    </dgm:pt>
    <dgm:pt modelId="{651BB1BB-DDC9-4466-A594-267A355EDE69}" type="pres">
      <dgm:prSet presAssocID="{09A7C4B1-12A9-42BB-9DEF-FCE0B7B6FE21}" presName="rootComposite" presStyleCnt="0"/>
      <dgm:spPr/>
    </dgm:pt>
    <dgm:pt modelId="{E69F6102-1ABE-4CA6-A2C1-B406560E2A60}" type="pres">
      <dgm:prSet presAssocID="{09A7C4B1-12A9-42BB-9DEF-FCE0B7B6FE21}" presName="rootText" presStyleLbl="node4" presStyleIdx="16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B4EF4-08ED-4547-99BE-CF2F352E024D}" type="pres">
      <dgm:prSet presAssocID="{09A7C4B1-12A9-42BB-9DEF-FCE0B7B6FE21}" presName="rootConnector" presStyleLbl="node4" presStyleIdx="16" presStyleCnt="19"/>
      <dgm:spPr/>
      <dgm:t>
        <a:bodyPr/>
        <a:lstStyle/>
        <a:p>
          <a:endParaRPr lang="es-ES"/>
        </a:p>
      </dgm:t>
    </dgm:pt>
    <dgm:pt modelId="{869E1FA3-0C12-4F15-830B-B602A2505C71}" type="pres">
      <dgm:prSet presAssocID="{09A7C4B1-12A9-42BB-9DEF-FCE0B7B6FE21}" presName="hierChild4" presStyleCnt="0"/>
      <dgm:spPr/>
    </dgm:pt>
    <dgm:pt modelId="{C8826A6D-A383-4BAA-8AC0-01770AEE98CC}" type="pres">
      <dgm:prSet presAssocID="{8F7CAE29-E09B-4531-AEAF-D387967614B1}" presName="Name35" presStyleLbl="parChTrans1D4" presStyleIdx="17" presStyleCnt="19"/>
      <dgm:spPr/>
      <dgm:t>
        <a:bodyPr/>
        <a:lstStyle/>
        <a:p>
          <a:endParaRPr lang="es-ES"/>
        </a:p>
      </dgm:t>
    </dgm:pt>
    <dgm:pt modelId="{A0DEE327-1F07-47E9-A952-870B19269F78}" type="pres">
      <dgm:prSet presAssocID="{088A5364-418D-420D-85B4-67A5F0FE08AC}" presName="hierRoot2" presStyleCnt="0">
        <dgm:presLayoutVars>
          <dgm:hierBranch/>
        </dgm:presLayoutVars>
      </dgm:prSet>
      <dgm:spPr/>
    </dgm:pt>
    <dgm:pt modelId="{E04DE210-39CB-42B1-8C0F-D718854715E3}" type="pres">
      <dgm:prSet presAssocID="{088A5364-418D-420D-85B4-67A5F0FE08AC}" presName="rootComposite" presStyleCnt="0"/>
      <dgm:spPr/>
    </dgm:pt>
    <dgm:pt modelId="{498665EC-0049-4566-BBEA-AFEAC04E10E2}" type="pres">
      <dgm:prSet presAssocID="{088A5364-418D-420D-85B4-67A5F0FE08AC}" presName="rootText" presStyleLbl="node4" presStyleIdx="17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5F9EC-AE72-4FAF-8177-F3A4318AB255}" type="pres">
      <dgm:prSet presAssocID="{088A5364-418D-420D-85B4-67A5F0FE08AC}" presName="rootConnector" presStyleLbl="node4" presStyleIdx="17" presStyleCnt="19"/>
      <dgm:spPr/>
      <dgm:t>
        <a:bodyPr/>
        <a:lstStyle/>
        <a:p>
          <a:endParaRPr lang="es-ES"/>
        </a:p>
      </dgm:t>
    </dgm:pt>
    <dgm:pt modelId="{2CE49B07-6DBE-4B17-978A-9B14DC5ED5AE}" type="pres">
      <dgm:prSet presAssocID="{088A5364-418D-420D-85B4-67A5F0FE08AC}" presName="hierChild4" presStyleCnt="0"/>
      <dgm:spPr/>
    </dgm:pt>
    <dgm:pt modelId="{9119455E-5B2B-4878-A6F8-DC96513744C7}" type="pres">
      <dgm:prSet presAssocID="{0E389F96-FECC-4A3B-9322-DEA6DC92D1BB}" presName="Name35" presStyleLbl="parChTrans1D4" presStyleIdx="18" presStyleCnt="19"/>
      <dgm:spPr/>
      <dgm:t>
        <a:bodyPr/>
        <a:lstStyle/>
        <a:p>
          <a:endParaRPr lang="es-ES"/>
        </a:p>
      </dgm:t>
    </dgm:pt>
    <dgm:pt modelId="{132C2413-02CF-41D2-AFD9-22AD64CA379B}" type="pres">
      <dgm:prSet presAssocID="{1F3F245A-F1D9-49F6-BB95-86DC80A2B48F}" presName="hierRoot2" presStyleCnt="0">
        <dgm:presLayoutVars>
          <dgm:hierBranch val="init"/>
        </dgm:presLayoutVars>
      </dgm:prSet>
      <dgm:spPr/>
    </dgm:pt>
    <dgm:pt modelId="{D100E38C-57AF-43AC-852E-C8E573180200}" type="pres">
      <dgm:prSet presAssocID="{1F3F245A-F1D9-49F6-BB95-86DC80A2B48F}" presName="rootComposite" presStyleCnt="0"/>
      <dgm:spPr/>
    </dgm:pt>
    <dgm:pt modelId="{2847370A-D622-4A18-AABA-566F6270CD9E}" type="pres">
      <dgm:prSet presAssocID="{1F3F245A-F1D9-49F6-BB95-86DC80A2B48F}" presName="rootText" presStyleLbl="node4" presStyleIdx="18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04CD9E-CEDA-416A-AA24-A61E3681E570}" type="pres">
      <dgm:prSet presAssocID="{1F3F245A-F1D9-49F6-BB95-86DC80A2B48F}" presName="rootConnector" presStyleLbl="node4" presStyleIdx="18" presStyleCnt="19"/>
      <dgm:spPr/>
      <dgm:t>
        <a:bodyPr/>
        <a:lstStyle/>
        <a:p>
          <a:endParaRPr lang="es-ES"/>
        </a:p>
      </dgm:t>
    </dgm:pt>
    <dgm:pt modelId="{C8496433-3798-424E-B45C-2CB1FC0CD6BF}" type="pres">
      <dgm:prSet presAssocID="{1F3F245A-F1D9-49F6-BB95-86DC80A2B48F}" presName="hierChild4" presStyleCnt="0"/>
      <dgm:spPr/>
    </dgm:pt>
    <dgm:pt modelId="{64F2D95D-3BC1-4B6C-A66D-7FA059533FCA}" type="pres">
      <dgm:prSet presAssocID="{1F3F245A-F1D9-49F6-BB95-86DC80A2B48F}" presName="hierChild5" presStyleCnt="0"/>
      <dgm:spPr/>
    </dgm:pt>
    <dgm:pt modelId="{2F8E59E2-41A5-46B3-8AC1-529248BC664C}" type="pres">
      <dgm:prSet presAssocID="{088A5364-418D-420D-85B4-67A5F0FE08AC}" presName="hierChild5" presStyleCnt="0"/>
      <dgm:spPr/>
    </dgm:pt>
    <dgm:pt modelId="{69AF1C49-52D2-44C3-8DE2-4C3C877D4B86}" type="pres">
      <dgm:prSet presAssocID="{09A7C4B1-12A9-42BB-9DEF-FCE0B7B6FE21}" presName="hierChild5" presStyleCnt="0"/>
      <dgm:spPr/>
    </dgm:pt>
    <dgm:pt modelId="{5E870BA0-3067-4ECC-B879-452F890EDEA3}" type="pres">
      <dgm:prSet presAssocID="{F691B915-8BDE-4CEF-B49A-BFC09AF68255}" presName="hierChild5" presStyleCnt="0"/>
      <dgm:spPr/>
    </dgm:pt>
    <dgm:pt modelId="{4F719EAC-D6D2-4BDF-A117-5ED6C69D3662}" type="pres">
      <dgm:prSet presAssocID="{C2871212-A8C0-46E8-8C5C-2E5094091752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2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2" custScaleX="212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</dgm:ptLst>
  <dgm:cxnLst>
    <dgm:cxn modelId="{7238778A-02AA-4001-B985-EF8AB3CCCC3E}" type="presOf" srcId="{F23DFD27-9695-456B-A8A0-F5B19BA45836}" destId="{3CC97E38-453A-4B95-B2F8-06E125980101}" srcOrd="0" destOrd="0" presId="urn:microsoft.com/office/officeart/2005/8/layout/orgChart1"/>
    <dgm:cxn modelId="{EFB6451B-5FFE-4F18-BC32-74B5858FA537}" type="presOf" srcId="{C82A59AA-26F1-44E1-B175-D7E6CBCCC898}" destId="{CF78DCE3-9DB2-4B9C-8EE2-B794F2A805FF}" srcOrd="1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0D1ADC1B-2CAC-4818-B34B-2727FC9C1F2B}" type="presOf" srcId="{CC110F7C-CB69-42F6-9E3A-DB5D4306D24D}" destId="{747CC423-68C3-4544-80B5-B86013CD2599}" srcOrd="1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845EDD05-A268-4465-9890-CBB186B3E2A5}" srcId="{088A5364-418D-420D-85B4-67A5F0FE08AC}" destId="{1F3F245A-F1D9-49F6-BB95-86DC80A2B48F}" srcOrd="0" destOrd="0" parTransId="{0E389F96-FECC-4A3B-9322-DEA6DC92D1BB}" sibTransId="{56C051CC-3214-4D1F-973F-3A65D3ED12D0}"/>
    <dgm:cxn modelId="{1DEDDAA1-A9DA-4A8A-8E0E-CBE34C857093}" type="presOf" srcId="{C2871212-A8C0-46E8-8C5C-2E5094091752}" destId="{D892A28A-A20F-498E-A7C2-6A8A5A795ED4}" srcOrd="0" destOrd="0" presId="urn:microsoft.com/office/officeart/2005/8/layout/orgChart1"/>
    <dgm:cxn modelId="{5BD3A226-48A1-4870-81CF-E531320A3006}" type="presOf" srcId="{76528F33-390B-4670-80F6-3195717F827C}" destId="{C57F9FF8-54EA-4115-ACC4-735D328650D0}" srcOrd="0" destOrd="0" presId="urn:microsoft.com/office/officeart/2005/8/layout/orgChart1"/>
    <dgm:cxn modelId="{CB933A91-F14D-4518-8E5E-2D0522099921}" type="presOf" srcId="{02182063-64F8-4F46-9250-2EBC99CC69F9}" destId="{7356787A-0B0C-434C-9097-EF21CF001772}" srcOrd="1" destOrd="0" presId="urn:microsoft.com/office/officeart/2005/8/layout/orgChart1"/>
    <dgm:cxn modelId="{F2C57574-BE01-4A7E-9DD4-2E3C2058B9A0}" type="presOf" srcId="{088A19B0-6A22-4C9D-B408-5AD9C4C4EB42}" destId="{DA854F60-D025-447B-8ABA-9033A30C3C65}" srcOrd="0" destOrd="0" presId="urn:microsoft.com/office/officeart/2005/8/layout/orgChart1"/>
    <dgm:cxn modelId="{E9D8FF67-2F07-4556-BAAB-36281ECA8AEC}" type="presOf" srcId="{D6D9D699-FE23-48C0-BB99-5BB94B8BBE6C}" destId="{B29F7287-F942-44B6-93A4-47BEADA2A81C}" srcOrd="0" destOrd="0" presId="urn:microsoft.com/office/officeart/2005/8/layout/orgChart1"/>
    <dgm:cxn modelId="{5AE2619F-1E2E-4319-9AFD-3D7EE47055CF}" type="presOf" srcId="{E898A1BE-4D67-495D-AA00-F84B0A3CC073}" destId="{7A156D4E-E5C4-4022-BF01-4529387C07A7}" srcOrd="0" destOrd="0" presId="urn:microsoft.com/office/officeart/2005/8/layout/orgChart1"/>
    <dgm:cxn modelId="{69BF4FE6-84AA-4D6E-B032-B1AECDACDF8A}" type="presOf" srcId="{9022FF26-D1C6-4885-83EE-8D3E3016852C}" destId="{2B318068-53DB-4F61-A843-724F59D172C4}" srcOrd="0" destOrd="0" presId="urn:microsoft.com/office/officeart/2005/8/layout/orgChart1"/>
    <dgm:cxn modelId="{D10E1A36-7E44-48B0-A740-4F3FDE7A1347}" type="presOf" srcId="{088A5364-418D-420D-85B4-67A5F0FE08AC}" destId="{498665EC-0049-4566-BBEA-AFEAC04E10E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F088A175-0894-42AC-9855-DA448E1BC37F}" type="presOf" srcId="{CD25029B-C6F8-418B-95B2-D2B74B5C08DA}" destId="{5EDFB719-2CAE-4349-B298-6C488F15EC32}" srcOrd="0" destOrd="0" presId="urn:microsoft.com/office/officeart/2005/8/layout/orgChart1"/>
    <dgm:cxn modelId="{7EA7EF5D-7CC4-40A5-9665-4E70937BE53E}" type="presOf" srcId="{0E389F96-FECC-4A3B-9322-DEA6DC92D1BB}" destId="{9119455E-5B2B-4878-A6F8-DC96513744C7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AEDDE07-BE90-4041-8F52-7241F97BABB4}" type="presOf" srcId="{8F7CAE29-E09B-4531-AEAF-D387967614B1}" destId="{C8826A6D-A383-4BAA-8AC0-01770AEE98CC}" srcOrd="0" destOrd="0" presId="urn:microsoft.com/office/officeart/2005/8/layout/orgChart1"/>
    <dgm:cxn modelId="{4696DDBB-27E3-4B0B-ABFA-8BEE6A95D8AB}" srcId="{9022FF26-D1C6-4885-83EE-8D3E3016852C}" destId="{CC110F7C-CB69-42F6-9E3A-DB5D4306D24D}" srcOrd="0" destOrd="0" parTransId="{3FE5830C-8BB6-4914-A9F2-93D2727A613C}" sibTransId="{5E0B0B14-3B72-4FB9-BE7E-627E9E1815F6}"/>
    <dgm:cxn modelId="{70EE23DA-5236-41C8-ABE3-63BA16BF416E}" srcId="{72783E15-7C23-485F-B643-4F7F968AC692}" destId="{152883F8-1B6A-41D3-B764-818C55BA7F77}" srcOrd="0" destOrd="0" parTransId="{7F6717E5-2216-49F3-8DFD-1B9C2B07B8EA}" sibTransId="{F93A31A3-24C2-417B-BA53-3C3640C21866}"/>
    <dgm:cxn modelId="{65F56F76-A68A-43E2-8001-7B2BC6D7716D}" srcId="{83E2D315-FE90-454A-98CA-E06C73DA5DAC}" destId="{AB337235-3314-48BD-B3FB-55B922BF053A}" srcOrd="0" destOrd="0" parTransId="{E898A1BE-4D67-495D-AA00-F84B0A3CC073}" sibTransId="{6D85D5A5-4C83-4F15-8764-4A0D96F02843}"/>
    <dgm:cxn modelId="{9A07DE09-4763-4566-B679-3F9D3B45DBBA}" srcId="{C82A59AA-26F1-44E1-B175-D7E6CBCCC898}" destId="{815002D7-0D2D-46EE-9C15-3E2BBF25B029}" srcOrd="0" destOrd="0" parTransId="{B6D6630C-1D7D-4B21-9BBE-C4C41EAE4419}" sibTransId="{006A93ED-66E7-473B-9DD2-FF68FD0462F1}"/>
    <dgm:cxn modelId="{9884612A-8052-43BF-AB0B-283C30F6ECCC}" type="presOf" srcId="{68A188D8-01DE-4576-BBC3-1160D8CAEB53}" destId="{33AF1C9F-EB6A-4859-9F1A-9DB2146BFAA6}" srcOrd="0" destOrd="0" presId="urn:microsoft.com/office/officeart/2005/8/layout/orgChart1"/>
    <dgm:cxn modelId="{16B33EAD-8E8F-4025-B9BA-4DEEA62608CB}" type="presOf" srcId="{AB337235-3314-48BD-B3FB-55B922BF053A}" destId="{138A7852-7CA6-4760-95F6-B41055A753AD}" srcOrd="1" destOrd="0" presId="urn:microsoft.com/office/officeart/2005/8/layout/orgChart1"/>
    <dgm:cxn modelId="{45419129-F7C4-4756-9061-94F6816F2919}" type="presOf" srcId="{815002D7-0D2D-46EE-9C15-3E2BBF25B029}" destId="{D6F5A4DF-5DD5-49FB-9A10-0AA6145EF4B4}" srcOrd="1" destOrd="0" presId="urn:microsoft.com/office/officeart/2005/8/layout/orgChart1"/>
    <dgm:cxn modelId="{95FA1D6E-DA22-49F0-9771-FD099095B6B3}" type="presOf" srcId="{815002D7-0D2D-46EE-9C15-3E2BBF25B029}" destId="{4C4434B8-4A8A-49C2-96E9-9408F539FD91}" srcOrd="0" destOrd="0" presId="urn:microsoft.com/office/officeart/2005/8/layout/orgChart1"/>
    <dgm:cxn modelId="{81DD7E36-70F7-4023-B730-C14C82CFD624}" type="presOf" srcId="{6390788C-9BD7-40A7-9E7D-7A7D4E3F858F}" destId="{A70E29D3-1BCE-4982-8605-291170E264D5}" srcOrd="0" destOrd="0" presId="urn:microsoft.com/office/officeart/2005/8/layout/orgChart1"/>
    <dgm:cxn modelId="{8E529D56-EC5E-4CA9-B337-71E35A986827}" type="presOf" srcId="{7F6717E5-2216-49F3-8DFD-1B9C2B07B8EA}" destId="{3A004B9E-97BA-469F-8F64-CC2D2F9BA1E4}" srcOrd="0" destOrd="0" presId="urn:microsoft.com/office/officeart/2005/8/layout/orgChart1"/>
    <dgm:cxn modelId="{17D4E066-59E2-4A52-9864-90D81638E84A}" type="presOf" srcId="{0E2FDA9D-1E81-4BD0-88E1-83B15F739165}" destId="{B1133E6E-C352-41D4-8F50-A4978B2B4D45}" srcOrd="0" destOrd="0" presId="urn:microsoft.com/office/officeart/2005/8/layout/orgChart1"/>
    <dgm:cxn modelId="{2097DFA5-56BD-42BA-8005-580B6C449803}" type="presOf" srcId="{AB337235-3314-48BD-B3FB-55B922BF053A}" destId="{8FB4D403-7461-49E4-9582-CAA35D1105B2}" srcOrd="0" destOrd="0" presId="urn:microsoft.com/office/officeart/2005/8/layout/orgChart1"/>
    <dgm:cxn modelId="{431EC036-7247-4813-BF61-CA1D5A1B4277}" type="presOf" srcId="{89415E6F-6D79-437B-A298-30A77D83DA2C}" destId="{9A0FA0E9-D6CD-4A0F-A6B6-D03080FB7F17}" srcOrd="0" destOrd="0" presId="urn:microsoft.com/office/officeart/2005/8/layout/orgChart1"/>
    <dgm:cxn modelId="{39E36C9E-8C72-4CE0-9F3D-F656F466F303}" type="presOf" srcId="{3BCB3A80-6005-4422-A121-54382126E838}" destId="{D156B221-FA45-4DE3-A96F-04A33A1FA0C0}" srcOrd="0" destOrd="0" presId="urn:microsoft.com/office/officeart/2005/8/layout/orgChart1"/>
    <dgm:cxn modelId="{900116F7-F118-4527-A712-9632E4C2B47E}" srcId="{F38D34AB-8590-471E-B823-C11549A48873}" destId="{6CFB36BB-6F07-41D8-88B9-9D941D41C381}" srcOrd="0" destOrd="0" parTransId="{BF3DF3C7-B6ED-4282-AD03-57B22154C57D}" sibTransId="{05229D6D-6A2E-401F-AD93-0F042785437B}"/>
    <dgm:cxn modelId="{A57946E5-671E-4E04-8232-7F2782477EAD}" srcId="{A5567314-55D4-4305-9B0E-66562ADE4F73}" destId="{C2871212-A8C0-46E8-8C5C-2E5094091752}" srcOrd="6" destOrd="0" parTransId="{F7025CEE-A41F-470B-9A48-7E23ED206EC2}" sibTransId="{57D4ED34-640D-458E-80F9-E2E05A66ED57}"/>
    <dgm:cxn modelId="{FE8A15A6-8407-4F25-936C-564AC3ED8620}" type="presOf" srcId="{D09EA1F9-4F8E-4CE4-A84B-803B4A9B283E}" destId="{54459C61-0237-4865-BE0E-8F83A37BCE2F}" srcOrd="0" destOrd="0" presId="urn:microsoft.com/office/officeart/2005/8/layout/orgChart1"/>
    <dgm:cxn modelId="{65B02E7E-C185-4149-A2C5-662E7A9133B7}" type="presOf" srcId="{89415E6F-6D79-437B-A298-30A77D83DA2C}" destId="{4530FB1A-8F09-4089-A94F-4F20642B0E27}" srcOrd="1" destOrd="0" presId="urn:microsoft.com/office/officeart/2005/8/layout/orgChart1"/>
    <dgm:cxn modelId="{3FE4138E-EB71-4B97-9C4C-D1828D2976C8}" type="presOf" srcId="{F7025CEE-A41F-470B-9A48-7E23ED206EC2}" destId="{E255BAB5-F0ED-4369-8353-446A92B57DFE}" srcOrd="0" destOrd="0" presId="urn:microsoft.com/office/officeart/2005/8/layout/orgChart1"/>
    <dgm:cxn modelId="{0941DE7B-6B72-43C9-8275-34669F04C1A7}" type="presOf" srcId="{28296846-BB68-43E0-8D9C-8B7C49C5538F}" destId="{A40B77F6-CF3E-49BF-9EA7-86202CC38B5D}" srcOrd="1" destOrd="0" presId="urn:microsoft.com/office/officeart/2005/8/layout/orgChart1"/>
    <dgm:cxn modelId="{E676A6C1-A64E-479F-9F7D-738EA6EC43CA}" srcId="{152883F8-1B6A-41D3-B764-818C55BA7F77}" destId="{F38D34AB-8590-471E-B823-C11549A48873}" srcOrd="0" destOrd="0" parTransId="{6390788C-9BD7-40A7-9E7D-7A7D4E3F858F}" sibTransId="{2B5795AB-3161-4076-B4BA-BE48EAB7B3F0}"/>
    <dgm:cxn modelId="{52C1C5CC-EECB-4068-A1D7-CD9BB69856BC}" srcId="{088A19B0-6A22-4C9D-B408-5AD9C4C4EB42}" destId="{41F631C8-5FF1-4D52-B7B1-B58FFDAB4FA7}" srcOrd="0" destOrd="0" parTransId="{3BCB3A80-6005-4422-A121-54382126E838}" sibTransId="{5EADCFA2-6425-4AE7-BAD9-6FA442C04D78}"/>
    <dgm:cxn modelId="{D21FB573-D555-43ED-91C1-A24541E25906}" srcId="{02182063-64F8-4F46-9250-2EBC99CC69F9}" destId="{89415E6F-6D79-437B-A298-30A77D83DA2C}" srcOrd="0" destOrd="0" parTransId="{9A23F184-BFA6-4E5B-B88D-F5A661B31F80}" sibTransId="{EBC4C061-377D-4F02-AF72-C2551898F76A}"/>
    <dgm:cxn modelId="{EF0BBC17-614B-4A1B-B3C4-817171748FDF}" type="presOf" srcId="{C0C82A5E-403A-4568-AFB2-5B143DC0B6F9}" destId="{DA897E30-25B9-4D93-8D9C-F9CBE384CCAC}" srcOrd="1" destOrd="0" presId="urn:microsoft.com/office/officeart/2005/8/layout/orgChart1"/>
    <dgm:cxn modelId="{BBAE4CC4-6068-46C9-95B2-48C44C4964E1}" type="presOf" srcId="{72783E15-7C23-485F-B643-4F7F968AC692}" destId="{1DAAACB1-ABFA-4A67-887D-9D5334DA3BF0}" srcOrd="1" destOrd="0" presId="urn:microsoft.com/office/officeart/2005/8/layout/orgChart1"/>
    <dgm:cxn modelId="{C9575841-8D79-4DA5-ACE7-25BFFC90AE2E}" srcId="{C2871212-A8C0-46E8-8C5C-2E5094091752}" destId="{F691B915-8BDE-4CEF-B49A-BFC09AF68255}" srcOrd="0" destOrd="0" parTransId="{68A188D8-01DE-4576-BBC3-1160D8CAEB53}" sibTransId="{9EEA7CD8-004B-492F-B12D-D8078F49A410}"/>
    <dgm:cxn modelId="{0212EC62-265D-437C-9E9B-D6FE53318C64}" type="presOf" srcId="{1F3F245A-F1D9-49F6-BB95-86DC80A2B48F}" destId="{4E04CD9E-CEDA-416A-AA24-A61E3681E570}" srcOrd="1" destOrd="0" presId="urn:microsoft.com/office/officeart/2005/8/layout/orgChart1"/>
    <dgm:cxn modelId="{FFE3FF0B-41E8-44C9-87B9-D849527CD229}" srcId="{28296846-BB68-43E0-8D9C-8B7C49C5538F}" destId="{C0C82A5E-403A-4568-AFB2-5B143DC0B6F9}" srcOrd="0" destOrd="0" parTransId="{D07DDF23-72DA-4831-B04C-8148A556E9C8}" sibTransId="{1F0EC7B7-35B9-44B6-963B-66885EF4C705}"/>
    <dgm:cxn modelId="{5322B4A9-AE06-440A-8496-6B19E801913E}" srcId="{A5567314-55D4-4305-9B0E-66562ADE4F73}" destId="{D6D9D699-FE23-48C0-BB99-5BB94B8BBE6C}" srcOrd="3" destOrd="0" parTransId="{8429BBA3-8706-4FF2-8BC7-6FA6F2C00853}" sibTransId="{73BD1D93-238C-4DA4-9F3D-E246FD3AF7EB}"/>
    <dgm:cxn modelId="{C5914CAE-EB54-47C6-A27E-9B370A316E4D}" type="presOf" srcId="{41F631C8-5FF1-4D52-B7B1-B58FFDAB4FA7}" destId="{2026BCBE-5FB4-42B8-B227-7A7893617258}" srcOrd="1" destOrd="0" presId="urn:microsoft.com/office/officeart/2005/8/layout/orgChart1"/>
    <dgm:cxn modelId="{64BFA0F2-3B3A-49E6-9861-8550DA4B73AF}" type="presOf" srcId="{9A23F184-BFA6-4E5B-B88D-F5A661B31F80}" destId="{071DECBC-FA8A-4A0C-BFB4-3B6051593D34}" srcOrd="0" destOrd="0" presId="urn:microsoft.com/office/officeart/2005/8/layout/orgChart1"/>
    <dgm:cxn modelId="{D9C8C1DB-89BA-499E-B2F1-49A2F7C954E8}" type="presOf" srcId="{09A7C4B1-12A9-42BB-9DEF-FCE0B7B6FE21}" destId="{E69F6102-1ABE-4CA6-A2C1-B406560E2A60}" srcOrd="0" destOrd="0" presId="urn:microsoft.com/office/officeart/2005/8/layout/orgChart1"/>
    <dgm:cxn modelId="{7E66A053-C20E-43AA-AD0C-85F29E5B0DB5}" type="presOf" srcId="{0E2FDA9D-1E81-4BD0-88E1-83B15F739165}" destId="{BDB53177-0944-4158-96DC-510CCA045867}" srcOrd="1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BE628F8-BBC2-4E2E-8479-2E80D66DEE29}" type="presOf" srcId="{CC110F7C-CB69-42F6-9E3A-DB5D4306D24D}" destId="{95682793-658D-40B8-8E8D-D925E57D45BF}" srcOrd="0" destOrd="0" presId="urn:microsoft.com/office/officeart/2005/8/layout/orgChart1"/>
    <dgm:cxn modelId="{BA8D416B-7BE1-43E2-AACF-78437FD95F31}" type="presOf" srcId="{152883F8-1B6A-41D3-B764-818C55BA7F77}" destId="{623FE720-BFFE-4D83-BB10-90552B0AD140}" srcOrd="1" destOrd="0" presId="urn:microsoft.com/office/officeart/2005/8/layout/orgChart1"/>
    <dgm:cxn modelId="{2124233F-E522-49F9-9DA8-F5B15880FD13}" type="presOf" srcId="{DEEB03A8-1CD3-4B8D-85A1-BD8F8F0DAF89}" destId="{0100705A-008F-4819-844B-4B2CA216E020}" srcOrd="0" destOrd="0" presId="urn:microsoft.com/office/officeart/2005/8/layout/orgChart1"/>
    <dgm:cxn modelId="{B62799C4-85A3-4F84-8D5B-5A1B78DA5416}" srcId="{A5567314-55D4-4305-9B0E-66562ADE4F73}" destId="{088A19B0-6A22-4C9D-B408-5AD9C4C4EB42}" srcOrd="5" destOrd="0" parTransId="{781C8EC3-023D-451A-A042-F484ECFC4DB9}" sibTransId="{7C1EAB26-1BDD-4C26-A474-43B596AC7813}"/>
    <dgm:cxn modelId="{864ACE82-5F97-4332-A9FC-BBBC481B5682}" type="presOf" srcId="{0B95372C-C6FE-412D-AC2E-5AB7C0A15AEF}" destId="{7AC53FA2-12B1-4E11-8983-AB9A324AB82A}" srcOrd="1" destOrd="0" presId="urn:microsoft.com/office/officeart/2005/8/layout/orgChart1"/>
    <dgm:cxn modelId="{C4A43A9C-7A8B-46F2-8B82-9D3D7A85B48F}" type="presOf" srcId="{F38D34AB-8590-471E-B823-C11549A48873}" destId="{2B319F80-C2D7-4B4C-A394-BCF4706F72D1}" srcOrd="0" destOrd="0" presId="urn:microsoft.com/office/officeart/2005/8/layout/orgChart1"/>
    <dgm:cxn modelId="{5115952E-285F-44A1-9CFD-BE1E1AFAC21A}" type="presOf" srcId="{41F631C8-5FF1-4D52-B7B1-B58FFDAB4FA7}" destId="{296B07CC-DEEA-4D60-A76A-0C63BCA3B3CB}" srcOrd="0" destOrd="0" presId="urn:microsoft.com/office/officeart/2005/8/layout/orgChart1"/>
    <dgm:cxn modelId="{85E1EDEB-BAA7-4810-BD23-57D339BA4884}" type="presOf" srcId="{25A0E905-3082-4ECA-8662-035AEBF98464}" destId="{4EE51C7D-C8F3-480A-BC9F-3F328898C4B7}" srcOrd="0" destOrd="0" presId="urn:microsoft.com/office/officeart/2005/8/layout/orgChart1"/>
    <dgm:cxn modelId="{57808432-E7F4-4FFF-927D-20BFB430765B}" type="presOf" srcId="{08BCB144-D42C-4977-BEBF-7F7E9382E306}" destId="{BFA6F7AF-C794-4DED-81D9-CA51A3731981}" srcOrd="1" destOrd="0" presId="urn:microsoft.com/office/officeart/2005/8/layout/orgChart1"/>
    <dgm:cxn modelId="{27E9C03C-B314-49E0-8CF6-A599F71325F6}" type="presOf" srcId="{0B95372C-C6FE-412D-AC2E-5AB7C0A15AEF}" destId="{F854290B-D4C8-4283-8F29-4F0A57F90D1B}" srcOrd="0" destOrd="0" presId="urn:microsoft.com/office/officeart/2005/8/layout/orgChart1"/>
    <dgm:cxn modelId="{A9CBD5F6-6755-40B4-9FEB-D8CDD7DD0E48}" type="presOf" srcId="{B6D6630C-1D7D-4B21-9BBE-C4C41EAE4419}" destId="{58C36925-6F90-4D25-9418-0064DDB23ACB}" srcOrd="0" destOrd="0" presId="urn:microsoft.com/office/officeart/2005/8/layout/orgChart1"/>
    <dgm:cxn modelId="{B450D907-127F-474D-8CDC-0D9B98E19CC6}" type="presOf" srcId="{025C1D15-9C50-47D4-A5F4-2120DF15A486}" destId="{9CC04AEA-015D-41E9-9218-D5D4B995E27A}" srcOrd="0" destOrd="0" presId="urn:microsoft.com/office/officeart/2005/8/layout/orgChart1"/>
    <dgm:cxn modelId="{602D23E0-0DE5-4947-9B98-25BCEB8175A8}" type="presOf" srcId="{28296846-BB68-43E0-8D9C-8B7C49C5538F}" destId="{D27EE0C2-6C9E-40C3-908B-8A092999B67F}" srcOrd="0" destOrd="0" presId="urn:microsoft.com/office/officeart/2005/8/layout/orgChart1"/>
    <dgm:cxn modelId="{E33FDC04-4192-46F4-9085-ED16BB481AF5}" srcId="{08BCB144-D42C-4977-BEBF-7F7E9382E306}" destId="{0E2FDA9D-1E81-4BD0-88E1-83B15F739165}" srcOrd="0" destOrd="0" parTransId="{DB3C7516-B34E-4AF8-B259-A9B38A90A82A}" sibTransId="{A4C11AFE-0911-42F7-827D-FED98B22B52D}"/>
    <dgm:cxn modelId="{3D5390CC-66A6-4F6D-A7CA-CC97A556C92F}" srcId="{41F631C8-5FF1-4D52-B7B1-B58FFDAB4FA7}" destId="{0B95372C-C6FE-412D-AC2E-5AB7C0A15AEF}" srcOrd="0" destOrd="0" parTransId="{B20D1977-0937-49F2-80C6-BB0F20FC6A6A}" sibTransId="{AD1F1D88-F0AA-444C-AB1B-E9DF1697172E}"/>
    <dgm:cxn modelId="{7C2A8C23-251E-4521-9EE8-0575BB6DA66F}" type="presOf" srcId="{D6D9D699-FE23-48C0-BB99-5BB94B8BBE6C}" destId="{9EEFF6D5-9C48-4020-801E-1165D0725740}" srcOrd="1" destOrd="0" presId="urn:microsoft.com/office/officeart/2005/8/layout/orgChart1"/>
    <dgm:cxn modelId="{BE204B7F-E106-4494-B6CC-D4240108E874}" srcId="{F40DB470-62FA-4628-AE9E-29F96868C192}" destId="{83E2D315-FE90-454A-98CA-E06C73DA5DAC}" srcOrd="0" destOrd="0" parTransId="{F23DFD27-9695-456B-A8A0-F5B19BA45836}" sibTransId="{B44A8294-36CD-44B1-856E-165872BFA86C}"/>
    <dgm:cxn modelId="{435915EC-D3EC-4198-8CA4-C29A9BF515B0}" srcId="{09A7C4B1-12A9-42BB-9DEF-FCE0B7B6FE21}" destId="{088A5364-418D-420D-85B4-67A5F0FE08AC}" srcOrd="0" destOrd="0" parTransId="{8F7CAE29-E09B-4531-AEAF-D387967614B1}" sibTransId="{E49771CA-FB76-4931-A19B-CDB86F9CF724}"/>
    <dgm:cxn modelId="{B672F0D6-2683-4C50-899C-63271C74D632}" srcId="{A5567314-55D4-4305-9B0E-66562ADE4F73}" destId="{72783E15-7C23-485F-B643-4F7F968AC692}" srcOrd="2" destOrd="0" parTransId="{524B7F6C-C946-4819-9E5A-86F7583D1A60}" sibTransId="{C8CF8011-57AF-4158-86FA-C75C878096A7}"/>
    <dgm:cxn modelId="{4C57E389-6F68-423A-8A2B-3C2EE2795735}" srcId="{F691B915-8BDE-4CEF-B49A-BFC09AF68255}" destId="{09A7C4B1-12A9-42BB-9DEF-FCE0B7B6FE21}" srcOrd="0" destOrd="0" parTransId="{CD25029B-C6F8-418B-95B2-D2B74B5C08DA}" sibTransId="{058AB8E5-93F3-498A-A63B-B87F86096F70}"/>
    <dgm:cxn modelId="{5C93548F-536B-4CF3-936F-8E483400A029}" type="presOf" srcId="{0B1B5E37-8E54-41F1-AF4F-28104A87317A}" destId="{19A811AB-6A0C-494D-8ADD-CE657313A9D1}" srcOrd="1" destOrd="0" presId="urn:microsoft.com/office/officeart/2005/8/layout/orgChart1"/>
    <dgm:cxn modelId="{BDF3FDCC-06F0-4918-AF99-F1FC497018F0}" type="presOf" srcId="{76528F33-390B-4670-80F6-3195717F827C}" destId="{F0DB7F38-9DA7-45F4-A5EA-E4BDC1EA261C}" srcOrd="1" destOrd="0" presId="urn:microsoft.com/office/officeart/2005/8/layout/orgChart1"/>
    <dgm:cxn modelId="{667A1B09-1674-4BAD-959F-AD6D95C1CA4E}" type="presOf" srcId="{F40DB470-62FA-4628-AE9E-29F96868C192}" destId="{9F0E008D-23C4-4874-92B0-D278515D5ACE}" srcOrd="1" destOrd="0" presId="urn:microsoft.com/office/officeart/2005/8/layout/orgChart1"/>
    <dgm:cxn modelId="{6001C2B7-F7B3-4850-B582-D853CD85168D}" type="presOf" srcId="{83C85208-3B2A-43F0-912C-69155DD8EBDF}" destId="{C136672E-5082-43E7-841F-A31C0DECCAA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0282080-F508-4384-8355-6F6399876B29}" srcId="{39A6E1B7-E512-4FD6-933B-1470B5267119}" destId="{76528F33-390B-4670-80F6-3195717F827C}" srcOrd="0" destOrd="0" parTransId="{025C1D15-9C50-47D4-A5F4-2120DF15A486}" sibTransId="{AB8F44AC-6B3C-41DE-8188-5855E21FCBC9}"/>
    <dgm:cxn modelId="{7262ABD8-4A9E-4CAB-8E44-58F2510E8E7E}" type="presOf" srcId="{71F933CF-3023-4E28-85C6-1F9A462F46F2}" destId="{2B5EE724-05E7-4C9C-B8B4-9228A0FC1B55}" srcOrd="0" destOrd="0" presId="urn:microsoft.com/office/officeart/2005/8/layout/orgChart1"/>
    <dgm:cxn modelId="{6AE0B40B-4EB7-4FBC-821F-9DC315ACCD62}" type="presOf" srcId="{3FE5830C-8BB6-4914-A9F2-93D2727A613C}" destId="{6F360A66-6A01-452C-B113-81A5E4A3B2E3}" srcOrd="0" destOrd="0" presId="urn:microsoft.com/office/officeart/2005/8/layout/orgChart1"/>
    <dgm:cxn modelId="{C77C2CB4-F75C-4FEE-9C0A-B1B08970CD36}" type="presOf" srcId="{DB3C7516-B34E-4AF8-B259-A9B38A90A82A}" destId="{112AE2BE-64DE-4126-84E9-D4389B5A78F8}" srcOrd="0" destOrd="0" presId="urn:microsoft.com/office/officeart/2005/8/layout/orgChart1"/>
    <dgm:cxn modelId="{558B9230-827E-4001-A619-7378D4D91C62}" type="presOf" srcId="{088A5364-418D-420D-85B4-67A5F0FE08AC}" destId="{9D35F9EC-AE72-4FAF-8177-F3A4318AB255}" srcOrd="1" destOrd="0" presId="urn:microsoft.com/office/officeart/2005/8/layout/orgChart1"/>
    <dgm:cxn modelId="{E245ABCE-F998-4099-ACA8-5F0E686FB45D}" type="presOf" srcId="{BF3DF3C7-B6ED-4282-AD03-57B22154C57D}" destId="{51C338F0-CADA-4D94-B176-921B6CF5784C}" srcOrd="0" destOrd="0" presId="urn:microsoft.com/office/officeart/2005/8/layout/orgChart1"/>
    <dgm:cxn modelId="{4F7023C4-5F3F-496D-ABEE-9D00B7C852E5}" type="presOf" srcId="{F38D34AB-8590-471E-B823-C11549A48873}" destId="{F7865D5A-A2C5-4F87-B99D-255C18827DC0}" srcOrd="1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2DDC5FD-EE87-4392-82FC-B40FE7203889}" srcId="{0B1B5E37-8E54-41F1-AF4F-28104A87317A}" destId="{02182063-64F8-4F46-9250-2EBC99CC69F9}" srcOrd="0" destOrd="0" parTransId="{B2DF9333-58C0-4B20-9D93-033B6008C995}" sibTransId="{8D6B76E2-9EAF-443D-AB74-0511463ED2E3}"/>
    <dgm:cxn modelId="{947076C5-0944-4224-9C46-61E734EB356F}" type="presOf" srcId="{0B1B5E37-8E54-41F1-AF4F-28104A87317A}" destId="{868956F4-0BEE-4F9B-8174-E650CCF12671}" srcOrd="0" destOrd="0" presId="urn:microsoft.com/office/officeart/2005/8/layout/orgChart1"/>
    <dgm:cxn modelId="{9C878B6A-DB65-4524-A362-3533AC588117}" type="presOf" srcId="{781C8EC3-023D-451A-A042-F484ECFC4DB9}" destId="{9FF3E683-1AED-442A-8ECF-8F58E22C335E}" srcOrd="0" destOrd="0" presId="urn:microsoft.com/office/officeart/2005/8/layout/orgChart1"/>
    <dgm:cxn modelId="{2F0D4F13-7BA5-47AE-BB34-5852CA0FA7BC}" type="presOf" srcId="{F691B915-8BDE-4CEF-B49A-BFC09AF68255}" destId="{D65B0335-35F9-41C7-86A5-DA2275A99280}" srcOrd="1" destOrd="0" presId="urn:microsoft.com/office/officeart/2005/8/layout/orgChart1"/>
    <dgm:cxn modelId="{0271F79E-8CDF-4B2D-8F05-1A0438D51BD3}" srcId="{815002D7-0D2D-46EE-9C15-3E2BBF25B029}" destId="{28296846-BB68-43E0-8D9C-8B7C49C5538F}" srcOrd="0" destOrd="0" parTransId="{7A927E6D-3F8F-4ED7-93C6-72E7CA6089AF}" sibTransId="{1B4A6DA3-91E1-4EAA-B244-E28CABAF5493}"/>
    <dgm:cxn modelId="{87E0A1BE-9A29-4833-AEC7-7EBBC8CCDB67}" type="presOf" srcId="{39A6E1B7-E512-4FD6-933B-1470B5267119}" destId="{6B128696-A7A6-40B3-A08A-3EB9399BF501}" srcOrd="1" destOrd="0" presId="urn:microsoft.com/office/officeart/2005/8/layout/orgChart1"/>
    <dgm:cxn modelId="{CB29782C-C313-438C-8B61-2E619E4B3E75}" type="presOf" srcId="{9022FF26-D1C6-4885-83EE-8D3E3016852C}" destId="{7A1A4F3D-C39B-4E73-926A-842E2E6FACE1}" srcOrd="1" destOrd="0" presId="urn:microsoft.com/office/officeart/2005/8/layout/orgChart1"/>
    <dgm:cxn modelId="{D5F875D8-91E1-4DBE-82C8-95892849CDF8}" type="presOf" srcId="{6CFB36BB-6F07-41D8-88B9-9D941D41C381}" destId="{6B2114EF-2B0B-4812-8528-EC20BB09FA21}" srcOrd="0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DF8471A5-3B0E-4CA5-A850-F8A8494D3B58}" srcId="{D6D9D699-FE23-48C0-BB99-5BB94B8BBE6C}" destId="{F40DB470-62FA-4628-AE9E-29F96868C192}" srcOrd="0" destOrd="0" parTransId="{71F933CF-3023-4E28-85C6-1F9A462F46F2}" sibTransId="{7DFA2C0F-242B-4FF8-A5FB-A052A24588E2}"/>
    <dgm:cxn modelId="{26178E35-A923-4424-BBBA-8307E611DD4B}" type="presOf" srcId="{6CFB36BB-6F07-41D8-88B9-9D941D41C381}" destId="{138FB4C8-7FCA-44F8-8E88-E1D6C369CEB9}" srcOrd="1" destOrd="0" presId="urn:microsoft.com/office/officeart/2005/8/layout/orgChart1"/>
    <dgm:cxn modelId="{90C33869-99B1-4AA0-B829-F750DA6FD955}" srcId="{AB337235-3314-48BD-B3FB-55B922BF053A}" destId="{9022FF26-D1C6-4885-83EE-8D3E3016852C}" srcOrd="0" destOrd="0" parTransId="{83C85208-3B2A-43F0-912C-69155DD8EBDF}" sibTransId="{901C461B-833A-48A8-85EF-D52E422F64E1}"/>
    <dgm:cxn modelId="{64FC791E-E103-4664-993B-27D4D47C6BD0}" type="presOf" srcId="{524B7F6C-C946-4819-9E5A-86F7583D1A60}" destId="{54751EC7-4E22-47E2-ACD8-B564C1FD2546}" srcOrd="0" destOrd="0" presId="urn:microsoft.com/office/officeart/2005/8/layout/orgChart1"/>
    <dgm:cxn modelId="{A09BCB60-74F2-45EF-88C2-8298553AD746}" type="presOf" srcId="{152883F8-1B6A-41D3-B764-818C55BA7F77}" destId="{3CDBD0E6-FBC6-45A6-AE18-BECFF733441A}" srcOrd="0" destOrd="0" presId="urn:microsoft.com/office/officeart/2005/8/layout/orgChart1"/>
    <dgm:cxn modelId="{7A05EA9E-92DF-4CB8-B09C-210457576F67}" type="presOf" srcId="{B20D1977-0937-49F2-80C6-BB0F20FC6A6A}" destId="{2E59EFA3-E53D-4447-BE60-8AB590C5A038}" srcOrd="0" destOrd="0" presId="urn:microsoft.com/office/officeart/2005/8/layout/orgChart1"/>
    <dgm:cxn modelId="{CA226E3F-3912-4F29-91AB-BA07E0B295D5}" type="presOf" srcId="{088A19B0-6A22-4C9D-B408-5AD9C4C4EB42}" destId="{1B9B46DA-4D44-4B8E-9A5B-93065A03AC39}" srcOrd="1" destOrd="0" presId="urn:microsoft.com/office/officeart/2005/8/layout/orgChart1"/>
    <dgm:cxn modelId="{9911BE9F-353A-46C6-BBB9-9D37E2192F77}" type="presOf" srcId="{F691B915-8BDE-4CEF-B49A-BFC09AF68255}" destId="{4C63BD63-7E32-4CC7-8956-57E4B33361E2}" srcOrd="0" destOrd="0" presId="urn:microsoft.com/office/officeart/2005/8/layout/orgChart1"/>
    <dgm:cxn modelId="{40C91FE6-B98E-4033-90FF-090591447D0C}" type="presOf" srcId="{8429BBA3-8706-4FF2-8BC7-6FA6F2C00853}" destId="{B535DB37-F2F8-46A8-B330-D44BD4294AC4}" srcOrd="0" destOrd="0" presId="urn:microsoft.com/office/officeart/2005/8/layout/orgChart1"/>
    <dgm:cxn modelId="{DF68EDAC-D7DA-4323-A638-C762B4F1FB1E}" type="presOf" srcId="{39A6E1B7-E512-4FD6-933B-1470B5267119}" destId="{EE9AD151-0B77-4C81-AFE8-565E5B3E87C6}" srcOrd="0" destOrd="0" presId="urn:microsoft.com/office/officeart/2005/8/layout/orgChart1"/>
    <dgm:cxn modelId="{7BB01C3E-00C8-429E-BB9D-5540E5193D34}" type="presOf" srcId="{08BCB144-D42C-4977-BEBF-7F7E9382E306}" destId="{85ACF998-07AC-4F8D-9B53-AF82CAC37F15}" srcOrd="0" destOrd="0" presId="urn:microsoft.com/office/officeart/2005/8/layout/orgChart1"/>
    <dgm:cxn modelId="{8C3987FC-7940-402C-B965-2C49DB602C90}" srcId="{0B95372C-C6FE-412D-AC2E-5AB7C0A15AEF}" destId="{0B1B5E37-8E54-41F1-AF4F-28104A87317A}" srcOrd="0" destOrd="0" parTransId="{D09EA1F9-4F8E-4CE4-A84B-803B4A9B283E}" sibTransId="{E75D7D5D-7D7A-4CFE-8904-E104A30875D7}"/>
    <dgm:cxn modelId="{82BF10DB-A2F4-499A-844D-24C7A10BBFEC}" type="presOf" srcId="{C2871212-A8C0-46E8-8C5C-2E5094091752}" destId="{72C2C79D-2D7F-4C85-8A75-77B36AF92B7C}" srcOrd="1" destOrd="0" presId="urn:microsoft.com/office/officeart/2005/8/layout/orgChart1"/>
    <dgm:cxn modelId="{B0769D96-98CC-45BA-9F1B-7DF80A9E3444}" type="presOf" srcId="{09A7C4B1-12A9-42BB-9DEF-FCE0B7B6FE21}" destId="{47BB4EF4-08ED-4547-99BE-CF2F352E024D}" srcOrd="1" destOrd="0" presId="urn:microsoft.com/office/officeart/2005/8/layout/orgChart1"/>
    <dgm:cxn modelId="{0F880DB7-C5EE-45C7-BD2B-F56664B6E33D}" type="presOf" srcId="{D07DDF23-72DA-4831-B04C-8148A556E9C8}" destId="{D93070F5-E972-43D4-9002-21B12578ECEE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73DFF375-51DC-424E-B53E-3A8DEB76022F}" type="presOf" srcId="{CBE95453-727D-40A2-908F-C9816CE2F82E}" destId="{9924C23F-C194-47E3-A9C0-662C5BD90BA4}" srcOrd="0" destOrd="0" presId="urn:microsoft.com/office/officeart/2005/8/layout/orgChart1"/>
    <dgm:cxn modelId="{C684EB8F-A654-4D6F-B9EA-E7C5F0FDAB59}" srcId="{0E2FDA9D-1E81-4BD0-88E1-83B15F739165}" destId="{C82A59AA-26F1-44E1-B175-D7E6CBCCC898}" srcOrd="0" destOrd="0" parTransId="{DEEB03A8-1CD3-4B8D-85A1-BD8F8F0DAF89}" sibTransId="{0BF0EE2E-F1B8-40BE-9845-AFAD786BA4A6}"/>
    <dgm:cxn modelId="{5A08A7DF-89A0-43B2-8795-900712F0F2D3}" type="presOf" srcId="{83E2D315-FE90-454A-98CA-E06C73DA5DAC}" destId="{4046C336-07E7-4434-B99F-5C27AA0CDCAB}" srcOrd="1" destOrd="0" presId="urn:microsoft.com/office/officeart/2005/8/layout/orgChart1"/>
    <dgm:cxn modelId="{040A0EAE-EFBA-4291-BED6-3B5A413D5690}" srcId="{A5567314-55D4-4305-9B0E-66562ADE4F73}" destId="{08BCB144-D42C-4977-BEBF-7F7E9382E306}" srcOrd="4" destOrd="0" parTransId="{25A0E905-3082-4ECA-8662-035AEBF98464}" sibTransId="{E581014E-2BF6-4975-923C-CD80B31899D0}"/>
    <dgm:cxn modelId="{9F996E3B-D588-4BCD-854E-EA2F7ABD1B51}" type="presOf" srcId="{02182063-64F8-4F46-9250-2EBC99CC69F9}" destId="{3A2B1780-B48C-495B-A709-52C782BB1442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5F451A6-8F3F-430B-B9DA-B8EFC37C80AC}" type="presOf" srcId="{F40DB470-62FA-4628-AE9E-29F96868C192}" destId="{27A32F62-B68F-4AEE-84A1-F97F50EBBA18}" srcOrd="0" destOrd="0" presId="urn:microsoft.com/office/officeart/2005/8/layout/orgChart1"/>
    <dgm:cxn modelId="{582FAB37-D1C6-43E7-8142-C58897D01175}" type="presOf" srcId="{7A927E6D-3F8F-4ED7-93C6-72E7CA6089AF}" destId="{C3F904D6-1A11-494B-85F3-0943FD1DE0EE}" srcOrd="0" destOrd="0" presId="urn:microsoft.com/office/officeart/2005/8/layout/orgChart1"/>
    <dgm:cxn modelId="{102A4299-7D0C-4A81-B87B-DA56F07A9949}" type="presOf" srcId="{72783E15-7C23-485F-B643-4F7F968AC692}" destId="{9D0F3412-AD6F-4DB2-BB65-45660A7EE414}" srcOrd="0" destOrd="0" presId="urn:microsoft.com/office/officeart/2005/8/layout/orgChart1"/>
    <dgm:cxn modelId="{09DD505A-C5BA-441C-A3FB-03243B78C43D}" type="presOf" srcId="{83E2D315-FE90-454A-98CA-E06C73DA5DAC}" destId="{B9E8992B-9156-4A96-AB16-EC092786C160}" srcOrd="0" destOrd="0" presId="urn:microsoft.com/office/officeart/2005/8/layout/orgChart1"/>
    <dgm:cxn modelId="{D37EF426-5CB1-40C3-9CA0-FAB163D85333}" type="presOf" srcId="{B2DF9333-58C0-4B20-9D93-033B6008C995}" destId="{9BB0CE0A-59B2-40E2-B786-C9C16F463879}" srcOrd="0" destOrd="0" presId="urn:microsoft.com/office/officeart/2005/8/layout/orgChart1"/>
    <dgm:cxn modelId="{35FC21CB-0BF8-468C-8F20-2574C05DFBDE}" type="presOf" srcId="{1F3F245A-F1D9-49F6-BB95-86DC80A2B48F}" destId="{2847370A-D622-4A18-AABA-566F6270CD9E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92853E2A-C5AF-403A-8B8F-4C5010C80FD3}" type="presOf" srcId="{C82A59AA-26F1-44E1-B175-D7E6CBCCC898}" destId="{569FBB45-FA10-4B15-BB71-43EB55F44831}" srcOrd="0" destOrd="0" presId="urn:microsoft.com/office/officeart/2005/8/layout/orgChart1"/>
    <dgm:cxn modelId="{D607FEDA-4585-43D2-BC11-4ED010C42923}" type="presOf" srcId="{C0C82A5E-403A-4568-AFB2-5B143DC0B6F9}" destId="{6BEE6CA0-88A1-40D0-A701-2F050935EFE9}" srcOrd="0" destOrd="0" presId="urn:microsoft.com/office/officeart/2005/8/layout/orgChart1"/>
    <dgm:cxn modelId="{666A8B38-7EDE-4E94-B6E9-FC060EE5F924}" srcId="{6CFB36BB-6F07-41D8-88B9-9D941D41C381}" destId="{39A6E1B7-E512-4FD6-933B-1470B5267119}" srcOrd="0" destOrd="0" parTransId="{CBE95453-727D-40A2-908F-C9816CE2F82E}" sibTransId="{C78AB1FB-6667-4156-9F7F-BBF89E487C2D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BBF8BF19-9BCB-4C89-935A-E62783212143}" type="presParOf" srcId="{AF220E45-7649-4E3F-9F3D-C357E4F8DB56}" destId="{54751EC7-4E22-47E2-ACD8-B564C1FD2546}" srcOrd="0" destOrd="0" presId="urn:microsoft.com/office/officeart/2005/8/layout/orgChart1"/>
    <dgm:cxn modelId="{25D9A157-BC65-45B8-84A0-4B370940AA47}" type="presParOf" srcId="{AF220E45-7649-4E3F-9F3D-C357E4F8DB56}" destId="{7E096ECE-980E-4A20-A5C3-56CB2578EA99}" srcOrd="1" destOrd="0" presId="urn:microsoft.com/office/officeart/2005/8/layout/orgChart1"/>
    <dgm:cxn modelId="{7EB4A92F-4A09-40AE-BADE-3F605F76203E}" type="presParOf" srcId="{7E096ECE-980E-4A20-A5C3-56CB2578EA99}" destId="{3B4DCFF7-CBBE-4914-A2F1-16E0D8F70822}" srcOrd="0" destOrd="0" presId="urn:microsoft.com/office/officeart/2005/8/layout/orgChart1"/>
    <dgm:cxn modelId="{1B10D809-BDE0-4C21-819A-96546ACEABFF}" type="presParOf" srcId="{3B4DCFF7-CBBE-4914-A2F1-16E0D8F70822}" destId="{9D0F3412-AD6F-4DB2-BB65-45660A7EE414}" srcOrd="0" destOrd="0" presId="urn:microsoft.com/office/officeart/2005/8/layout/orgChart1"/>
    <dgm:cxn modelId="{FE5BE05A-C63B-4072-8CA3-3E2C08214267}" type="presParOf" srcId="{3B4DCFF7-CBBE-4914-A2F1-16E0D8F70822}" destId="{1DAAACB1-ABFA-4A67-887D-9D5334DA3BF0}" srcOrd="1" destOrd="0" presId="urn:microsoft.com/office/officeart/2005/8/layout/orgChart1"/>
    <dgm:cxn modelId="{FA93A03C-C280-4052-B83D-185044F5AC12}" type="presParOf" srcId="{7E096ECE-980E-4A20-A5C3-56CB2578EA99}" destId="{AA3731D4-3744-46F9-BECC-2D0C0CFEE1FC}" srcOrd="1" destOrd="0" presId="urn:microsoft.com/office/officeart/2005/8/layout/orgChart1"/>
    <dgm:cxn modelId="{0A300A8F-5719-4783-B503-C51B37079ACC}" type="presParOf" srcId="{AA3731D4-3744-46F9-BECC-2D0C0CFEE1FC}" destId="{3A004B9E-97BA-469F-8F64-CC2D2F9BA1E4}" srcOrd="0" destOrd="0" presId="urn:microsoft.com/office/officeart/2005/8/layout/orgChart1"/>
    <dgm:cxn modelId="{A0DF8001-D921-46E6-92D1-74ED1E723C1C}" type="presParOf" srcId="{AA3731D4-3744-46F9-BECC-2D0C0CFEE1FC}" destId="{1FAD81CD-6076-46EB-8E48-A247116F9408}" srcOrd="1" destOrd="0" presId="urn:microsoft.com/office/officeart/2005/8/layout/orgChart1"/>
    <dgm:cxn modelId="{C5F345D1-7206-4AD4-AA4D-F313847D13B8}" type="presParOf" srcId="{1FAD81CD-6076-46EB-8E48-A247116F9408}" destId="{0969C4E6-0D41-44FB-AA84-A45446A9C0D5}" srcOrd="0" destOrd="0" presId="urn:microsoft.com/office/officeart/2005/8/layout/orgChart1"/>
    <dgm:cxn modelId="{D1D44555-0549-4A6B-ACB4-783AE08EC70F}" type="presParOf" srcId="{0969C4E6-0D41-44FB-AA84-A45446A9C0D5}" destId="{3CDBD0E6-FBC6-45A6-AE18-BECFF733441A}" srcOrd="0" destOrd="0" presId="urn:microsoft.com/office/officeart/2005/8/layout/orgChart1"/>
    <dgm:cxn modelId="{11406899-F329-4A26-8C72-E8BDAE359185}" type="presParOf" srcId="{0969C4E6-0D41-44FB-AA84-A45446A9C0D5}" destId="{623FE720-BFFE-4D83-BB10-90552B0AD140}" srcOrd="1" destOrd="0" presId="urn:microsoft.com/office/officeart/2005/8/layout/orgChart1"/>
    <dgm:cxn modelId="{7B8249D4-342D-4720-BD5A-042B4976286F}" type="presParOf" srcId="{1FAD81CD-6076-46EB-8E48-A247116F9408}" destId="{FC6C2684-097B-4069-A67F-891B5CAA324E}" srcOrd="1" destOrd="0" presId="urn:microsoft.com/office/officeart/2005/8/layout/orgChart1"/>
    <dgm:cxn modelId="{2021BC32-516A-463F-AD56-81E604502F69}" type="presParOf" srcId="{FC6C2684-097B-4069-A67F-891B5CAA324E}" destId="{A70E29D3-1BCE-4982-8605-291170E264D5}" srcOrd="0" destOrd="0" presId="urn:microsoft.com/office/officeart/2005/8/layout/orgChart1"/>
    <dgm:cxn modelId="{7A8CFF86-C0FA-4148-A900-51D10C6DC32A}" type="presParOf" srcId="{FC6C2684-097B-4069-A67F-891B5CAA324E}" destId="{D1652B16-366B-46B9-BA48-3BAF4958FC25}" srcOrd="1" destOrd="0" presId="urn:microsoft.com/office/officeart/2005/8/layout/orgChart1"/>
    <dgm:cxn modelId="{51A4320A-35D5-4F5E-9C79-CC5DA006F845}" type="presParOf" srcId="{D1652B16-366B-46B9-BA48-3BAF4958FC25}" destId="{2EC15397-6502-4848-9E0E-B9D4D0C0D5F7}" srcOrd="0" destOrd="0" presId="urn:microsoft.com/office/officeart/2005/8/layout/orgChart1"/>
    <dgm:cxn modelId="{3185B293-675E-40EB-9758-8E0B9D787847}" type="presParOf" srcId="{2EC15397-6502-4848-9E0E-B9D4D0C0D5F7}" destId="{2B319F80-C2D7-4B4C-A394-BCF4706F72D1}" srcOrd="0" destOrd="0" presId="urn:microsoft.com/office/officeart/2005/8/layout/orgChart1"/>
    <dgm:cxn modelId="{765F8C0B-F04F-4070-813D-FD28389331F4}" type="presParOf" srcId="{2EC15397-6502-4848-9E0E-B9D4D0C0D5F7}" destId="{F7865D5A-A2C5-4F87-B99D-255C18827DC0}" srcOrd="1" destOrd="0" presId="urn:microsoft.com/office/officeart/2005/8/layout/orgChart1"/>
    <dgm:cxn modelId="{BF75987D-47BD-4B81-AFB0-05FC13777070}" type="presParOf" srcId="{D1652B16-366B-46B9-BA48-3BAF4958FC25}" destId="{6E547889-3F83-4060-8A36-F42D47C551CE}" srcOrd="1" destOrd="0" presId="urn:microsoft.com/office/officeart/2005/8/layout/orgChart1"/>
    <dgm:cxn modelId="{5A9E8BAE-E5EF-426E-8B25-96DBC9A46D6B}" type="presParOf" srcId="{6E547889-3F83-4060-8A36-F42D47C551CE}" destId="{51C338F0-CADA-4D94-B176-921B6CF5784C}" srcOrd="0" destOrd="0" presId="urn:microsoft.com/office/officeart/2005/8/layout/orgChart1"/>
    <dgm:cxn modelId="{CDB019EB-D485-44BC-A7AD-8A2856C086A0}" type="presParOf" srcId="{6E547889-3F83-4060-8A36-F42D47C551CE}" destId="{C8A0F5D8-92A6-4249-83B2-A8080AFD85FC}" srcOrd="1" destOrd="0" presId="urn:microsoft.com/office/officeart/2005/8/layout/orgChart1"/>
    <dgm:cxn modelId="{25A0DA0E-7EBA-48DA-8CF2-D97D02C92B00}" type="presParOf" srcId="{C8A0F5D8-92A6-4249-83B2-A8080AFD85FC}" destId="{4EA5952D-AF3F-4313-86EF-35657B4BD29A}" srcOrd="0" destOrd="0" presId="urn:microsoft.com/office/officeart/2005/8/layout/orgChart1"/>
    <dgm:cxn modelId="{C40DA0BD-F989-4684-8791-602C74546D07}" type="presParOf" srcId="{4EA5952D-AF3F-4313-86EF-35657B4BD29A}" destId="{6B2114EF-2B0B-4812-8528-EC20BB09FA21}" srcOrd="0" destOrd="0" presId="urn:microsoft.com/office/officeart/2005/8/layout/orgChart1"/>
    <dgm:cxn modelId="{4771864C-6410-4980-9375-497418B77D03}" type="presParOf" srcId="{4EA5952D-AF3F-4313-86EF-35657B4BD29A}" destId="{138FB4C8-7FCA-44F8-8E88-E1D6C369CEB9}" srcOrd="1" destOrd="0" presId="urn:microsoft.com/office/officeart/2005/8/layout/orgChart1"/>
    <dgm:cxn modelId="{FDA50113-0B1D-469C-8C53-7D427E2F1F65}" type="presParOf" srcId="{C8A0F5D8-92A6-4249-83B2-A8080AFD85FC}" destId="{F2DD26DC-9F29-4FDF-8145-BACEB786A62F}" srcOrd="1" destOrd="0" presId="urn:microsoft.com/office/officeart/2005/8/layout/orgChart1"/>
    <dgm:cxn modelId="{7913524A-18E4-423F-887A-9963E2B4380B}" type="presParOf" srcId="{F2DD26DC-9F29-4FDF-8145-BACEB786A62F}" destId="{9924C23F-C194-47E3-A9C0-662C5BD90BA4}" srcOrd="0" destOrd="0" presId="urn:microsoft.com/office/officeart/2005/8/layout/orgChart1"/>
    <dgm:cxn modelId="{8B3925FD-99E4-45DD-A271-74E5B3F357B0}" type="presParOf" srcId="{F2DD26DC-9F29-4FDF-8145-BACEB786A62F}" destId="{400F7F82-408F-4951-ACED-8E58EEF1F580}" srcOrd="1" destOrd="0" presId="urn:microsoft.com/office/officeart/2005/8/layout/orgChart1"/>
    <dgm:cxn modelId="{8BF590A9-CD87-4970-B0D0-42E1C1E51528}" type="presParOf" srcId="{400F7F82-408F-4951-ACED-8E58EEF1F580}" destId="{C646CA8A-BC09-494A-8679-F1F8BD3B22AB}" srcOrd="0" destOrd="0" presId="urn:microsoft.com/office/officeart/2005/8/layout/orgChart1"/>
    <dgm:cxn modelId="{8356EC15-78D1-4118-9E6B-C9A88FFF2728}" type="presParOf" srcId="{C646CA8A-BC09-494A-8679-F1F8BD3B22AB}" destId="{EE9AD151-0B77-4C81-AFE8-565E5B3E87C6}" srcOrd="0" destOrd="0" presId="urn:microsoft.com/office/officeart/2005/8/layout/orgChart1"/>
    <dgm:cxn modelId="{79880DBB-1962-4983-9C4A-CCAFD5F83FFE}" type="presParOf" srcId="{C646CA8A-BC09-494A-8679-F1F8BD3B22AB}" destId="{6B128696-A7A6-40B3-A08A-3EB9399BF501}" srcOrd="1" destOrd="0" presId="urn:microsoft.com/office/officeart/2005/8/layout/orgChart1"/>
    <dgm:cxn modelId="{506E0EED-F796-4FD5-953D-1DEBD2056131}" type="presParOf" srcId="{400F7F82-408F-4951-ACED-8E58EEF1F580}" destId="{7CE46D05-066C-43AE-BE63-F41EE63961A4}" srcOrd="1" destOrd="0" presId="urn:microsoft.com/office/officeart/2005/8/layout/orgChart1"/>
    <dgm:cxn modelId="{85B7D2E5-8C9F-4CE1-BDBD-08CB543E403E}" type="presParOf" srcId="{7CE46D05-066C-43AE-BE63-F41EE63961A4}" destId="{9CC04AEA-015D-41E9-9218-D5D4B995E27A}" srcOrd="0" destOrd="0" presId="urn:microsoft.com/office/officeart/2005/8/layout/orgChart1"/>
    <dgm:cxn modelId="{A79AF052-9AA5-4EEC-A568-57B10801BD33}" type="presParOf" srcId="{7CE46D05-066C-43AE-BE63-F41EE63961A4}" destId="{FDFBF9BE-C9C4-4328-A34B-91F501574F81}" srcOrd="1" destOrd="0" presId="urn:microsoft.com/office/officeart/2005/8/layout/orgChart1"/>
    <dgm:cxn modelId="{7B394492-D011-4EB0-AF72-16AA7E32F8DC}" type="presParOf" srcId="{FDFBF9BE-C9C4-4328-A34B-91F501574F81}" destId="{011726CC-5303-4C52-AA7A-5CAAAE0F01BE}" srcOrd="0" destOrd="0" presId="urn:microsoft.com/office/officeart/2005/8/layout/orgChart1"/>
    <dgm:cxn modelId="{6CC442AB-42C8-450B-A409-2508E80816F9}" type="presParOf" srcId="{011726CC-5303-4C52-AA7A-5CAAAE0F01BE}" destId="{C57F9FF8-54EA-4115-ACC4-735D328650D0}" srcOrd="0" destOrd="0" presId="urn:microsoft.com/office/officeart/2005/8/layout/orgChart1"/>
    <dgm:cxn modelId="{5015A8A2-EFAF-423E-9BBD-AAFCDB3BF519}" type="presParOf" srcId="{011726CC-5303-4C52-AA7A-5CAAAE0F01BE}" destId="{F0DB7F38-9DA7-45F4-A5EA-E4BDC1EA261C}" srcOrd="1" destOrd="0" presId="urn:microsoft.com/office/officeart/2005/8/layout/orgChart1"/>
    <dgm:cxn modelId="{58EC7FD1-688A-4144-A09E-141799139838}" type="presParOf" srcId="{FDFBF9BE-C9C4-4328-A34B-91F501574F81}" destId="{2A9657B9-6B9F-4B4B-94EE-8206CF054AA7}" srcOrd="1" destOrd="0" presId="urn:microsoft.com/office/officeart/2005/8/layout/orgChart1"/>
    <dgm:cxn modelId="{92B05CFB-4786-4500-B89B-D0E692622A02}" type="presParOf" srcId="{FDFBF9BE-C9C4-4328-A34B-91F501574F81}" destId="{E5BD8D66-8599-47DE-8E93-73B0C25795B1}" srcOrd="2" destOrd="0" presId="urn:microsoft.com/office/officeart/2005/8/layout/orgChart1"/>
    <dgm:cxn modelId="{118D5CDE-86DB-4241-BE9F-E93F6591CB85}" type="presParOf" srcId="{400F7F82-408F-4951-ACED-8E58EEF1F580}" destId="{EE1FCF7B-619A-43A3-9FB4-05901556AD84}" srcOrd="2" destOrd="0" presId="urn:microsoft.com/office/officeart/2005/8/layout/orgChart1"/>
    <dgm:cxn modelId="{07B414A4-392E-4239-B7D4-C1BDF4866EB0}" type="presParOf" srcId="{C8A0F5D8-92A6-4249-83B2-A8080AFD85FC}" destId="{C7FEB091-F85F-4D69-80DF-E82B1C678B4D}" srcOrd="2" destOrd="0" presId="urn:microsoft.com/office/officeart/2005/8/layout/orgChart1"/>
    <dgm:cxn modelId="{484A00EA-4BA0-46EA-9E03-C9366C84B689}" type="presParOf" srcId="{D1652B16-366B-46B9-BA48-3BAF4958FC25}" destId="{E7BF889C-302E-48E7-A919-945352CBE12A}" srcOrd="2" destOrd="0" presId="urn:microsoft.com/office/officeart/2005/8/layout/orgChart1"/>
    <dgm:cxn modelId="{126E02CC-0F1B-43FB-AD86-87A23D6F7FF4}" type="presParOf" srcId="{1FAD81CD-6076-46EB-8E48-A247116F9408}" destId="{42E16EE7-45B1-45E3-B1AA-CE378390EB27}" srcOrd="2" destOrd="0" presId="urn:microsoft.com/office/officeart/2005/8/layout/orgChart1"/>
    <dgm:cxn modelId="{A7A2ACE2-E7AE-40CD-A2D5-1F1F295AEB35}" type="presParOf" srcId="{7E096ECE-980E-4A20-A5C3-56CB2578EA99}" destId="{B71519F4-281F-4A4C-B39F-0E8DFD789647}" srcOrd="2" destOrd="0" presId="urn:microsoft.com/office/officeart/2005/8/layout/orgChart1"/>
    <dgm:cxn modelId="{68F74768-88B3-4F34-B32D-1D427027D02A}" type="presParOf" srcId="{AF220E45-7649-4E3F-9F3D-C357E4F8DB56}" destId="{B535DB37-F2F8-46A8-B330-D44BD4294AC4}" srcOrd="2" destOrd="0" presId="urn:microsoft.com/office/officeart/2005/8/layout/orgChart1"/>
    <dgm:cxn modelId="{38CB9563-BD64-4BA1-9EBB-4A032AEF1C41}" type="presParOf" srcId="{AF220E45-7649-4E3F-9F3D-C357E4F8DB56}" destId="{2F524075-A2B9-4679-A7F9-AA71A04E4378}" srcOrd="3" destOrd="0" presId="urn:microsoft.com/office/officeart/2005/8/layout/orgChart1"/>
    <dgm:cxn modelId="{56BF922C-E34C-47B2-9A66-5E8EB387D074}" type="presParOf" srcId="{2F524075-A2B9-4679-A7F9-AA71A04E4378}" destId="{82435203-B41A-4C9F-8D9D-9D70B2E27487}" srcOrd="0" destOrd="0" presId="urn:microsoft.com/office/officeart/2005/8/layout/orgChart1"/>
    <dgm:cxn modelId="{9C7DC3F8-FDCE-41C4-A112-A0CA851BEC23}" type="presParOf" srcId="{82435203-B41A-4C9F-8D9D-9D70B2E27487}" destId="{B29F7287-F942-44B6-93A4-47BEADA2A81C}" srcOrd="0" destOrd="0" presId="urn:microsoft.com/office/officeart/2005/8/layout/orgChart1"/>
    <dgm:cxn modelId="{74553E04-5358-4943-9A04-D9EB48F4D369}" type="presParOf" srcId="{82435203-B41A-4C9F-8D9D-9D70B2E27487}" destId="{9EEFF6D5-9C48-4020-801E-1165D0725740}" srcOrd="1" destOrd="0" presId="urn:microsoft.com/office/officeart/2005/8/layout/orgChart1"/>
    <dgm:cxn modelId="{C8E35F43-495C-4697-AF5A-23B4F6906B6F}" type="presParOf" srcId="{2F524075-A2B9-4679-A7F9-AA71A04E4378}" destId="{7FEC93FD-5916-4866-9CEB-3B9E327A624F}" srcOrd="1" destOrd="0" presId="urn:microsoft.com/office/officeart/2005/8/layout/orgChart1"/>
    <dgm:cxn modelId="{76F78B0F-1BFD-413D-B308-D87355F403F5}" type="presParOf" srcId="{7FEC93FD-5916-4866-9CEB-3B9E327A624F}" destId="{2B5EE724-05E7-4C9C-B8B4-9228A0FC1B55}" srcOrd="0" destOrd="0" presId="urn:microsoft.com/office/officeart/2005/8/layout/orgChart1"/>
    <dgm:cxn modelId="{B08F0F6D-389B-41A3-8672-A2146DA905BB}" type="presParOf" srcId="{7FEC93FD-5916-4866-9CEB-3B9E327A624F}" destId="{F6BFF90A-1964-4A11-87C8-9AB13182C78E}" srcOrd="1" destOrd="0" presId="urn:microsoft.com/office/officeart/2005/8/layout/orgChart1"/>
    <dgm:cxn modelId="{478BC94A-FAA1-4051-B5F3-D0D937D4EBCE}" type="presParOf" srcId="{F6BFF90A-1964-4A11-87C8-9AB13182C78E}" destId="{3AF403EE-4F37-4C56-8456-343BCB1B59B9}" srcOrd="0" destOrd="0" presId="urn:microsoft.com/office/officeart/2005/8/layout/orgChart1"/>
    <dgm:cxn modelId="{F851CA27-4C16-4725-AD3A-F3D439422691}" type="presParOf" srcId="{3AF403EE-4F37-4C56-8456-343BCB1B59B9}" destId="{27A32F62-B68F-4AEE-84A1-F97F50EBBA18}" srcOrd="0" destOrd="0" presId="urn:microsoft.com/office/officeart/2005/8/layout/orgChart1"/>
    <dgm:cxn modelId="{FAFEC238-F9C9-4EDC-B824-117185963602}" type="presParOf" srcId="{3AF403EE-4F37-4C56-8456-343BCB1B59B9}" destId="{9F0E008D-23C4-4874-92B0-D278515D5ACE}" srcOrd="1" destOrd="0" presId="urn:microsoft.com/office/officeart/2005/8/layout/orgChart1"/>
    <dgm:cxn modelId="{B11150D2-6E5F-4F98-8F67-054EBC5E5658}" type="presParOf" srcId="{F6BFF90A-1964-4A11-87C8-9AB13182C78E}" destId="{FC8B852B-9282-4C21-96DA-CFF2146648F4}" srcOrd="1" destOrd="0" presId="urn:microsoft.com/office/officeart/2005/8/layout/orgChart1"/>
    <dgm:cxn modelId="{A326A5F9-4C8F-4E50-8D03-606E47DF7AE6}" type="presParOf" srcId="{FC8B852B-9282-4C21-96DA-CFF2146648F4}" destId="{3CC97E38-453A-4B95-B2F8-06E125980101}" srcOrd="0" destOrd="0" presId="urn:microsoft.com/office/officeart/2005/8/layout/orgChart1"/>
    <dgm:cxn modelId="{816A32F4-5E3B-4755-867C-3221E2B19FFA}" type="presParOf" srcId="{FC8B852B-9282-4C21-96DA-CFF2146648F4}" destId="{E38BEA01-EC4B-4EA8-A594-5CB4AD26FFDF}" srcOrd="1" destOrd="0" presId="urn:microsoft.com/office/officeart/2005/8/layout/orgChart1"/>
    <dgm:cxn modelId="{4BD10418-D036-439F-80C7-0131ED22DE7E}" type="presParOf" srcId="{E38BEA01-EC4B-4EA8-A594-5CB4AD26FFDF}" destId="{A1E033A5-89A5-4908-A08A-8FA50EF7DB92}" srcOrd="0" destOrd="0" presId="urn:microsoft.com/office/officeart/2005/8/layout/orgChart1"/>
    <dgm:cxn modelId="{F4A93B14-18A2-4853-92D4-79AD7D4796BB}" type="presParOf" srcId="{A1E033A5-89A5-4908-A08A-8FA50EF7DB92}" destId="{B9E8992B-9156-4A96-AB16-EC092786C160}" srcOrd="0" destOrd="0" presId="urn:microsoft.com/office/officeart/2005/8/layout/orgChart1"/>
    <dgm:cxn modelId="{6CEE0FB0-B11F-4B5A-8602-9A87D20B770E}" type="presParOf" srcId="{A1E033A5-89A5-4908-A08A-8FA50EF7DB92}" destId="{4046C336-07E7-4434-B99F-5C27AA0CDCAB}" srcOrd="1" destOrd="0" presId="urn:microsoft.com/office/officeart/2005/8/layout/orgChart1"/>
    <dgm:cxn modelId="{B7ED094D-5C77-4D98-AAB7-C1E4F21E6FC5}" type="presParOf" srcId="{E38BEA01-EC4B-4EA8-A594-5CB4AD26FFDF}" destId="{CDBACF99-E201-4A5B-9F71-09FFAD7C33FD}" srcOrd="1" destOrd="0" presId="urn:microsoft.com/office/officeart/2005/8/layout/orgChart1"/>
    <dgm:cxn modelId="{3F2444A6-9365-46AF-B79E-020F7A2B6E61}" type="presParOf" srcId="{CDBACF99-E201-4A5B-9F71-09FFAD7C33FD}" destId="{7A156D4E-E5C4-4022-BF01-4529387C07A7}" srcOrd="0" destOrd="0" presId="urn:microsoft.com/office/officeart/2005/8/layout/orgChart1"/>
    <dgm:cxn modelId="{DAD08140-C2EB-440F-9D51-3E651DD46D39}" type="presParOf" srcId="{CDBACF99-E201-4A5B-9F71-09FFAD7C33FD}" destId="{E041F4D1-C8D5-47CF-ADAC-4AE443CF3D06}" srcOrd="1" destOrd="0" presId="urn:microsoft.com/office/officeart/2005/8/layout/orgChart1"/>
    <dgm:cxn modelId="{246878DC-C8EA-47E3-A4CB-0FE107A66566}" type="presParOf" srcId="{E041F4D1-C8D5-47CF-ADAC-4AE443CF3D06}" destId="{F7E31DFD-7DCC-4311-88EE-BE25DE05F633}" srcOrd="0" destOrd="0" presId="urn:microsoft.com/office/officeart/2005/8/layout/orgChart1"/>
    <dgm:cxn modelId="{F49DEAEA-0F53-4752-99E7-1C54AA78A0BE}" type="presParOf" srcId="{F7E31DFD-7DCC-4311-88EE-BE25DE05F633}" destId="{8FB4D403-7461-49E4-9582-CAA35D1105B2}" srcOrd="0" destOrd="0" presId="urn:microsoft.com/office/officeart/2005/8/layout/orgChart1"/>
    <dgm:cxn modelId="{FB13B053-EF38-45CD-8CDE-206ABA1E120E}" type="presParOf" srcId="{F7E31DFD-7DCC-4311-88EE-BE25DE05F633}" destId="{138A7852-7CA6-4760-95F6-B41055A753AD}" srcOrd="1" destOrd="0" presId="urn:microsoft.com/office/officeart/2005/8/layout/orgChart1"/>
    <dgm:cxn modelId="{09CA5FD3-4995-4278-8A8C-B9FB17A91A00}" type="presParOf" srcId="{E041F4D1-C8D5-47CF-ADAC-4AE443CF3D06}" destId="{211B0422-69E1-4969-84D1-26081A7FE103}" srcOrd="1" destOrd="0" presId="urn:microsoft.com/office/officeart/2005/8/layout/orgChart1"/>
    <dgm:cxn modelId="{68C436B4-1054-4EBD-BF88-AA842A80DEA6}" type="presParOf" srcId="{211B0422-69E1-4969-84D1-26081A7FE103}" destId="{C136672E-5082-43E7-841F-A31C0DECCAAE}" srcOrd="0" destOrd="0" presId="urn:microsoft.com/office/officeart/2005/8/layout/orgChart1"/>
    <dgm:cxn modelId="{C1E5AC28-8963-4FD8-B52E-E679DCAD4048}" type="presParOf" srcId="{211B0422-69E1-4969-84D1-26081A7FE103}" destId="{569ED501-40BB-467D-AF20-CBC1474B245F}" srcOrd="1" destOrd="0" presId="urn:microsoft.com/office/officeart/2005/8/layout/orgChart1"/>
    <dgm:cxn modelId="{693FE1C9-B6F0-474C-B3BD-793A56A8C417}" type="presParOf" srcId="{569ED501-40BB-467D-AF20-CBC1474B245F}" destId="{FAE390AE-4917-4B90-8559-4B80F1D15563}" srcOrd="0" destOrd="0" presId="urn:microsoft.com/office/officeart/2005/8/layout/orgChart1"/>
    <dgm:cxn modelId="{E1A8C69C-7E28-425D-A59A-9037D88A486B}" type="presParOf" srcId="{FAE390AE-4917-4B90-8559-4B80F1D15563}" destId="{2B318068-53DB-4F61-A843-724F59D172C4}" srcOrd="0" destOrd="0" presId="urn:microsoft.com/office/officeart/2005/8/layout/orgChart1"/>
    <dgm:cxn modelId="{CC0E4FF2-7A4B-4306-90E9-B2E46EA71503}" type="presParOf" srcId="{FAE390AE-4917-4B90-8559-4B80F1D15563}" destId="{7A1A4F3D-C39B-4E73-926A-842E2E6FACE1}" srcOrd="1" destOrd="0" presId="urn:microsoft.com/office/officeart/2005/8/layout/orgChart1"/>
    <dgm:cxn modelId="{C65FE295-B345-4B8E-B4C1-0C39FA2433EE}" type="presParOf" srcId="{569ED501-40BB-467D-AF20-CBC1474B245F}" destId="{2CF4A0BA-15D2-480A-9EC6-F0A06A635097}" srcOrd="1" destOrd="0" presId="urn:microsoft.com/office/officeart/2005/8/layout/orgChart1"/>
    <dgm:cxn modelId="{FA4EED88-5FCB-468D-AD77-2307A278F593}" type="presParOf" srcId="{2CF4A0BA-15D2-480A-9EC6-F0A06A635097}" destId="{6F360A66-6A01-452C-B113-81A5E4A3B2E3}" srcOrd="0" destOrd="0" presId="urn:microsoft.com/office/officeart/2005/8/layout/orgChart1"/>
    <dgm:cxn modelId="{1C4B56DA-0A71-42EC-9D36-5567F4047105}" type="presParOf" srcId="{2CF4A0BA-15D2-480A-9EC6-F0A06A635097}" destId="{A4FCCA43-2C8F-40DE-AC6D-2EA1AD93702B}" srcOrd="1" destOrd="0" presId="urn:microsoft.com/office/officeart/2005/8/layout/orgChart1"/>
    <dgm:cxn modelId="{4A0CB933-B1A4-4E27-8991-D04293BC1AA0}" type="presParOf" srcId="{A4FCCA43-2C8F-40DE-AC6D-2EA1AD93702B}" destId="{C28BC9D5-8E49-445A-A8B2-BB4611018156}" srcOrd="0" destOrd="0" presId="urn:microsoft.com/office/officeart/2005/8/layout/orgChart1"/>
    <dgm:cxn modelId="{060606C5-4383-48F4-8196-24E291AEF12D}" type="presParOf" srcId="{C28BC9D5-8E49-445A-A8B2-BB4611018156}" destId="{95682793-658D-40B8-8E8D-D925E57D45BF}" srcOrd="0" destOrd="0" presId="urn:microsoft.com/office/officeart/2005/8/layout/orgChart1"/>
    <dgm:cxn modelId="{4AE4757D-BA4E-4D68-89B4-35D4F599EE54}" type="presParOf" srcId="{C28BC9D5-8E49-445A-A8B2-BB4611018156}" destId="{747CC423-68C3-4544-80B5-B86013CD2599}" srcOrd="1" destOrd="0" presId="urn:microsoft.com/office/officeart/2005/8/layout/orgChart1"/>
    <dgm:cxn modelId="{D90094AA-1036-4458-B151-4C3F22ED1A4D}" type="presParOf" srcId="{A4FCCA43-2C8F-40DE-AC6D-2EA1AD93702B}" destId="{8F384EE8-5FDF-4899-B872-2A5E88F06B18}" srcOrd="1" destOrd="0" presId="urn:microsoft.com/office/officeart/2005/8/layout/orgChart1"/>
    <dgm:cxn modelId="{86ACD00E-2B0A-4839-AB48-C18FCD869C0F}" type="presParOf" srcId="{A4FCCA43-2C8F-40DE-AC6D-2EA1AD93702B}" destId="{F01D16BC-0ED8-4758-9F2C-B67AA45679C8}" srcOrd="2" destOrd="0" presId="urn:microsoft.com/office/officeart/2005/8/layout/orgChart1"/>
    <dgm:cxn modelId="{45FB3CC9-156C-4506-B23D-DFF86BEB60E8}" type="presParOf" srcId="{569ED501-40BB-467D-AF20-CBC1474B245F}" destId="{A7FD4268-2C1F-49DB-8E1B-0500DAD11385}" srcOrd="2" destOrd="0" presId="urn:microsoft.com/office/officeart/2005/8/layout/orgChart1"/>
    <dgm:cxn modelId="{C9670962-0089-44FF-95D9-4F1509D8F770}" type="presParOf" srcId="{E041F4D1-C8D5-47CF-ADAC-4AE443CF3D06}" destId="{3DD3A056-6605-4657-8823-50624F29F82A}" srcOrd="2" destOrd="0" presId="urn:microsoft.com/office/officeart/2005/8/layout/orgChart1"/>
    <dgm:cxn modelId="{DA168013-EBC1-4778-A924-D103BB8CB0FC}" type="presParOf" srcId="{E38BEA01-EC4B-4EA8-A594-5CB4AD26FFDF}" destId="{38936191-8114-4931-91DD-8C79985DB4BC}" srcOrd="2" destOrd="0" presId="urn:microsoft.com/office/officeart/2005/8/layout/orgChart1"/>
    <dgm:cxn modelId="{25F4E31F-E7CB-4B7B-AC6C-250935F40938}" type="presParOf" srcId="{F6BFF90A-1964-4A11-87C8-9AB13182C78E}" destId="{BFCD3865-5749-4426-9578-49D5BCF25C3D}" srcOrd="2" destOrd="0" presId="urn:microsoft.com/office/officeart/2005/8/layout/orgChart1"/>
    <dgm:cxn modelId="{CD7D8A47-55EF-4F16-A140-4F2D0F0E8AAA}" type="presParOf" srcId="{2F524075-A2B9-4679-A7F9-AA71A04E4378}" destId="{04DF621C-DEFF-4072-9E17-8567F2ECD723}" srcOrd="2" destOrd="0" presId="urn:microsoft.com/office/officeart/2005/8/layout/orgChart1"/>
    <dgm:cxn modelId="{FC133214-33C9-497F-8844-4A304A0A4CC6}" type="presParOf" srcId="{AF220E45-7649-4E3F-9F3D-C357E4F8DB56}" destId="{4EE51C7D-C8F3-480A-BC9F-3F328898C4B7}" srcOrd="4" destOrd="0" presId="urn:microsoft.com/office/officeart/2005/8/layout/orgChart1"/>
    <dgm:cxn modelId="{2450D682-EBC9-414F-AE99-80D3941DED1D}" type="presParOf" srcId="{AF220E45-7649-4E3F-9F3D-C357E4F8DB56}" destId="{1698CDE8-BDC8-44A8-945A-0A346AFD3488}" srcOrd="5" destOrd="0" presId="urn:microsoft.com/office/officeart/2005/8/layout/orgChart1"/>
    <dgm:cxn modelId="{2292F1F5-FF9A-48D7-B914-8763D6F5FC67}" type="presParOf" srcId="{1698CDE8-BDC8-44A8-945A-0A346AFD3488}" destId="{3F585572-25A5-4B95-ADF5-7B87DFF88717}" srcOrd="0" destOrd="0" presId="urn:microsoft.com/office/officeart/2005/8/layout/orgChart1"/>
    <dgm:cxn modelId="{CE3C0867-AA89-4174-9DE8-A48D3CCEE54D}" type="presParOf" srcId="{3F585572-25A5-4B95-ADF5-7B87DFF88717}" destId="{85ACF998-07AC-4F8D-9B53-AF82CAC37F15}" srcOrd="0" destOrd="0" presId="urn:microsoft.com/office/officeart/2005/8/layout/orgChart1"/>
    <dgm:cxn modelId="{33485796-C536-48CE-BC18-D22FEF508E80}" type="presParOf" srcId="{3F585572-25A5-4B95-ADF5-7B87DFF88717}" destId="{BFA6F7AF-C794-4DED-81D9-CA51A3731981}" srcOrd="1" destOrd="0" presId="urn:microsoft.com/office/officeart/2005/8/layout/orgChart1"/>
    <dgm:cxn modelId="{3E631C87-C862-45F1-BEF5-6720B8B7E0C6}" type="presParOf" srcId="{1698CDE8-BDC8-44A8-945A-0A346AFD3488}" destId="{394B214C-114F-41A1-9F56-B350841DEB93}" srcOrd="1" destOrd="0" presId="urn:microsoft.com/office/officeart/2005/8/layout/orgChart1"/>
    <dgm:cxn modelId="{3261DE39-790A-4B99-AA32-D287D39BFE6A}" type="presParOf" srcId="{394B214C-114F-41A1-9F56-B350841DEB93}" destId="{112AE2BE-64DE-4126-84E9-D4389B5A78F8}" srcOrd="0" destOrd="0" presId="urn:microsoft.com/office/officeart/2005/8/layout/orgChart1"/>
    <dgm:cxn modelId="{0F34235C-12E9-4885-BA30-D3DCD6DFA7D3}" type="presParOf" srcId="{394B214C-114F-41A1-9F56-B350841DEB93}" destId="{59937847-03CB-4196-A8BD-15237F9F305D}" srcOrd="1" destOrd="0" presId="urn:microsoft.com/office/officeart/2005/8/layout/orgChart1"/>
    <dgm:cxn modelId="{2E42BD28-F6FB-4A96-B7B5-A98B7F90B813}" type="presParOf" srcId="{59937847-03CB-4196-A8BD-15237F9F305D}" destId="{11FB01D8-A02B-4BC9-BB6F-1FFECD93A3F3}" srcOrd="0" destOrd="0" presId="urn:microsoft.com/office/officeart/2005/8/layout/orgChart1"/>
    <dgm:cxn modelId="{5D855AC1-8B1B-4B35-8CBE-734DD1AAF107}" type="presParOf" srcId="{11FB01D8-A02B-4BC9-BB6F-1FFECD93A3F3}" destId="{B1133E6E-C352-41D4-8F50-A4978B2B4D45}" srcOrd="0" destOrd="0" presId="urn:microsoft.com/office/officeart/2005/8/layout/orgChart1"/>
    <dgm:cxn modelId="{E8BCA87B-123F-4253-9AAD-1AA3DB492599}" type="presParOf" srcId="{11FB01D8-A02B-4BC9-BB6F-1FFECD93A3F3}" destId="{BDB53177-0944-4158-96DC-510CCA045867}" srcOrd="1" destOrd="0" presId="urn:microsoft.com/office/officeart/2005/8/layout/orgChart1"/>
    <dgm:cxn modelId="{7F8BBA44-0E56-4858-8E9B-F613B8D051FC}" type="presParOf" srcId="{59937847-03CB-4196-A8BD-15237F9F305D}" destId="{BE19F901-0CD5-4C33-B543-222DEFE4DE4B}" srcOrd="1" destOrd="0" presId="urn:microsoft.com/office/officeart/2005/8/layout/orgChart1"/>
    <dgm:cxn modelId="{57B7F507-5546-46DE-864B-0E23D0F92EDF}" type="presParOf" srcId="{BE19F901-0CD5-4C33-B543-222DEFE4DE4B}" destId="{0100705A-008F-4819-844B-4B2CA216E020}" srcOrd="0" destOrd="0" presId="urn:microsoft.com/office/officeart/2005/8/layout/orgChart1"/>
    <dgm:cxn modelId="{0B15407C-7BBC-45F3-ABCB-A9FAC8DFF333}" type="presParOf" srcId="{BE19F901-0CD5-4C33-B543-222DEFE4DE4B}" destId="{3F280EB9-66E8-4518-9FA4-37EFBAF4C7F5}" srcOrd="1" destOrd="0" presId="urn:microsoft.com/office/officeart/2005/8/layout/orgChart1"/>
    <dgm:cxn modelId="{8F8138E9-AAB6-4622-B6ED-1DCB759DCBC2}" type="presParOf" srcId="{3F280EB9-66E8-4518-9FA4-37EFBAF4C7F5}" destId="{3B799EAA-9A0D-425B-8B2F-63EF2F40EF1B}" srcOrd="0" destOrd="0" presId="urn:microsoft.com/office/officeart/2005/8/layout/orgChart1"/>
    <dgm:cxn modelId="{E07BCEE8-CF8D-474B-B02A-E7CF7BB2FDE0}" type="presParOf" srcId="{3B799EAA-9A0D-425B-8B2F-63EF2F40EF1B}" destId="{569FBB45-FA10-4B15-BB71-43EB55F44831}" srcOrd="0" destOrd="0" presId="urn:microsoft.com/office/officeart/2005/8/layout/orgChart1"/>
    <dgm:cxn modelId="{55F864B7-D900-4859-B623-F3BB5175B574}" type="presParOf" srcId="{3B799EAA-9A0D-425B-8B2F-63EF2F40EF1B}" destId="{CF78DCE3-9DB2-4B9C-8EE2-B794F2A805FF}" srcOrd="1" destOrd="0" presId="urn:microsoft.com/office/officeart/2005/8/layout/orgChart1"/>
    <dgm:cxn modelId="{5E5C2D62-919A-43FE-922F-9017ABDAB10E}" type="presParOf" srcId="{3F280EB9-66E8-4518-9FA4-37EFBAF4C7F5}" destId="{8059D5F7-28D8-46C0-84E6-109E6859ABC2}" srcOrd="1" destOrd="0" presId="urn:microsoft.com/office/officeart/2005/8/layout/orgChart1"/>
    <dgm:cxn modelId="{D613CDB3-CCFE-446B-8F86-7E5F3384D040}" type="presParOf" srcId="{8059D5F7-28D8-46C0-84E6-109E6859ABC2}" destId="{58C36925-6F90-4D25-9418-0064DDB23ACB}" srcOrd="0" destOrd="0" presId="urn:microsoft.com/office/officeart/2005/8/layout/orgChart1"/>
    <dgm:cxn modelId="{0D14D4F7-7D0B-4B9B-A774-13359AC9CE32}" type="presParOf" srcId="{8059D5F7-28D8-46C0-84E6-109E6859ABC2}" destId="{2D8767B7-4598-46B3-9D9D-7403CF4A9F80}" srcOrd="1" destOrd="0" presId="urn:microsoft.com/office/officeart/2005/8/layout/orgChart1"/>
    <dgm:cxn modelId="{63CD2CBE-0C41-4F2C-8909-7DC46000DFFB}" type="presParOf" srcId="{2D8767B7-4598-46B3-9D9D-7403CF4A9F80}" destId="{365C7FF0-B353-40E0-9694-862266D846D7}" srcOrd="0" destOrd="0" presId="urn:microsoft.com/office/officeart/2005/8/layout/orgChart1"/>
    <dgm:cxn modelId="{92AB3F76-BDCD-4EF6-9322-D39E457179B5}" type="presParOf" srcId="{365C7FF0-B353-40E0-9694-862266D846D7}" destId="{4C4434B8-4A8A-49C2-96E9-9408F539FD91}" srcOrd="0" destOrd="0" presId="urn:microsoft.com/office/officeart/2005/8/layout/orgChart1"/>
    <dgm:cxn modelId="{70B2F64C-14CF-4664-A442-5743D8CE8E30}" type="presParOf" srcId="{365C7FF0-B353-40E0-9694-862266D846D7}" destId="{D6F5A4DF-5DD5-49FB-9A10-0AA6145EF4B4}" srcOrd="1" destOrd="0" presId="urn:microsoft.com/office/officeart/2005/8/layout/orgChart1"/>
    <dgm:cxn modelId="{B1663BF2-E01C-404E-988A-0ABC48CD425A}" type="presParOf" srcId="{2D8767B7-4598-46B3-9D9D-7403CF4A9F80}" destId="{78D689B5-953F-434A-8159-B072C64D89B9}" srcOrd="1" destOrd="0" presId="urn:microsoft.com/office/officeart/2005/8/layout/orgChart1"/>
    <dgm:cxn modelId="{02EB0BBE-F07A-429E-92C7-2DB751941F6B}" type="presParOf" srcId="{78D689B5-953F-434A-8159-B072C64D89B9}" destId="{C3F904D6-1A11-494B-85F3-0943FD1DE0EE}" srcOrd="0" destOrd="0" presId="urn:microsoft.com/office/officeart/2005/8/layout/orgChart1"/>
    <dgm:cxn modelId="{F7B876AA-8604-447E-BCA8-D6C450B7C274}" type="presParOf" srcId="{78D689B5-953F-434A-8159-B072C64D89B9}" destId="{E50E9488-F78B-4C07-8BFE-A1C1C14223FF}" srcOrd="1" destOrd="0" presId="urn:microsoft.com/office/officeart/2005/8/layout/orgChart1"/>
    <dgm:cxn modelId="{1F913504-0B34-4A50-8951-8FAB49FE27FC}" type="presParOf" srcId="{E50E9488-F78B-4C07-8BFE-A1C1C14223FF}" destId="{10FF033B-0357-4710-8B5B-30E3B856026B}" srcOrd="0" destOrd="0" presId="urn:microsoft.com/office/officeart/2005/8/layout/orgChart1"/>
    <dgm:cxn modelId="{2D9CF3E0-EFED-45F8-9999-5C83B85100EA}" type="presParOf" srcId="{10FF033B-0357-4710-8B5B-30E3B856026B}" destId="{D27EE0C2-6C9E-40C3-908B-8A092999B67F}" srcOrd="0" destOrd="0" presId="urn:microsoft.com/office/officeart/2005/8/layout/orgChart1"/>
    <dgm:cxn modelId="{C1167391-52F3-41AE-8247-09C721388E2A}" type="presParOf" srcId="{10FF033B-0357-4710-8B5B-30E3B856026B}" destId="{A40B77F6-CF3E-49BF-9EA7-86202CC38B5D}" srcOrd="1" destOrd="0" presId="urn:microsoft.com/office/officeart/2005/8/layout/orgChart1"/>
    <dgm:cxn modelId="{D8AD186E-E63D-4C99-85F7-2A6A1FA20F0B}" type="presParOf" srcId="{E50E9488-F78B-4C07-8BFE-A1C1C14223FF}" destId="{27CDEAC1-25D5-4A0E-9413-18B87A1E604A}" srcOrd="1" destOrd="0" presId="urn:microsoft.com/office/officeart/2005/8/layout/orgChart1"/>
    <dgm:cxn modelId="{D587BABB-F587-4D39-9712-CA021D34CA66}" type="presParOf" srcId="{27CDEAC1-25D5-4A0E-9413-18B87A1E604A}" destId="{D93070F5-E972-43D4-9002-21B12578ECEE}" srcOrd="0" destOrd="0" presId="urn:microsoft.com/office/officeart/2005/8/layout/orgChart1"/>
    <dgm:cxn modelId="{EF7C305A-ACAA-4577-9DA3-B3F74CD1491A}" type="presParOf" srcId="{27CDEAC1-25D5-4A0E-9413-18B87A1E604A}" destId="{D2CC3B19-E488-45DA-B3E9-9D80300C8E77}" srcOrd="1" destOrd="0" presId="urn:microsoft.com/office/officeart/2005/8/layout/orgChart1"/>
    <dgm:cxn modelId="{E37FF386-9003-4D05-8C2D-D055DB80380A}" type="presParOf" srcId="{D2CC3B19-E488-45DA-B3E9-9D80300C8E77}" destId="{0CA3C978-FBE3-4330-A383-99FD81DA28F4}" srcOrd="0" destOrd="0" presId="urn:microsoft.com/office/officeart/2005/8/layout/orgChart1"/>
    <dgm:cxn modelId="{D37F09DC-281B-4743-A518-1AF94A984E34}" type="presParOf" srcId="{0CA3C978-FBE3-4330-A383-99FD81DA28F4}" destId="{6BEE6CA0-88A1-40D0-A701-2F050935EFE9}" srcOrd="0" destOrd="0" presId="urn:microsoft.com/office/officeart/2005/8/layout/orgChart1"/>
    <dgm:cxn modelId="{2CB5CDCC-35D4-4B1B-807F-F814C7D07C7B}" type="presParOf" srcId="{0CA3C978-FBE3-4330-A383-99FD81DA28F4}" destId="{DA897E30-25B9-4D93-8D9C-F9CBE384CCAC}" srcOrd="1" destOrd="0" presId="urn:microsoft.com/office/officeart/2005/8/layout/orgChart1"/>
    <dgm:cxn modelId="{1EB52816-098A-4DBC-9B30-627889DB2B17}" type="presParOf" srcId="{D2CC3B19-E488-45DA-B3E9-9D80300C8E77}" destId="{33E633C9-B8A2-4F1D-8FAC-C9117A87C2D2}" srcOrd="1" destOrd="0" presId="urn:microsoft.com/office/officeart/2005/8/layout/orgChart1"/>
    <dgm:cxn modelId="{44744181-F02B-46C1-AF6E-CA7A016B4A3F}" type="presParOf" srcId="{D2CC3B19-E488-45DA-B3E9-9D80300C8E77}" destId="{8A000964-6FA4-43CE-8B3C-3D1E377AC395}" srcOrd="2" destOrd="0" presId="urn:microsoft.com/office/officeart/2005/8/layout/orgChart1"/>
    <dgm:cxn modelId="{3CEBA8D8-BB9F-4859-857D-9FFBF94A47D2}" type="presParOf" srcId="{E50E9488-F78B-4C07-8BFE-A1C1C14223FF}" destId="{5332A65D-EB7E-4160-AF45-50845D37D948}" srcOrd="2" destOrd="0" presId="urn:microsoft.com/office/officeart/2005/8/layout/orgChart1"/>
    <dgm:cxn modelId="{14D50DED-616E-45A0-BE7E-F4DB90294F3B}" type="presParOf" srcId="{2D8767B7-4598-46B3-9D9D-7403CF4A9F80}" destId="{A1DD0593-6101-4EF8-BE4E-D66FEC87A5C7}" srcOrd="2" destOrd="0" presId="urn:microsoft.com/office/officeart/2005/8/layout/orgChart1"/>
    <dgm:cxn modelId="{C851FF43-35D1-445C-8CE6-DBD48D1E3763}" type="presParOf" srcId="{3F280EB9-66E8-4518-9FA4-37EFBAF4C7F5}" destId="{D78B900A-85AD-4644-A205-D6AEE889BEB9}" srcOrd="2" destOrd="0" presId="urn:microsoft.com/office/officeart/2005/8/layout/orgChart1"/>
    <dgm:cxn modelId="{6E296244-D21E-4EDD-9395-D9A856858767}" type="presParOf" srcId="{59937847-03CB-4196-A8BD-15237F9F305D}" destId="{AC4122FD-00F4-4C5F-9B7D-B7E7CD82737D}" srcOrd="2" destOrd="0" presId="urn:microsoft.com/office/officeart/2005/8/layout/orgChart1"/>
    <dgm:cxn modelId="{E755BBCA-11C1-4D5A-B113-A0BEA4BAD284}" type="presParOf" srcId="{1698CDE8-BDC8-44A8-945A-0A346AFD3488}" destId="{BCD9A036-C76E-4DF7-9A56-FD6542311C72}" srcOrd="2" destOrd="0" presId="urn:microsoft.com/office/officeart/2005/8/layout/orgChart1"/>
    <dgm:cxn modelId="{300F1FE9-FA1F-49F1-A1FC-B97804B3E021}" type="presParOf" srcId="{AF220E45-7649-4E3F-9F3D-C357E4F8DB56}" destId="{9FF3E683-1AED-442A-8ECF-8F58E22C335E}" srcOrd="6" destOrd="0" presId="urn:microsoft.com/office/officeart/2005/8/layout/orgChart1"/>
    <dgm:cxn modelId="{37DDB511-2716-4A21-8C54-B08FC17C5FCD}" type="presParOf" srcId="{AF220E45-7649-4E3F-9F3D-C357E4F8DB56}" destId="{13F11006-58BB-494D-9968-48A5920833E4}" srcOrd="7" destOrd="0" presId="urn:microsoft.com/office/officeart/2005/8/layout/orgChart1"/>
    <dgm:cxn modelId="{CD62A9D5-4697-4AC8-959F-4A51B1D7D91B}" type="presParOf" srcId="{13F11006-58BB-494D-9968-48A5920833E4}" destId="{F8742B8C-8B4F-4748-86C5-7B53DD8C8D55}" srcOrd="0" destOrd="0" presId="urn:microsoft.com/office/officeart/2005/8/layout/orgChart1"/>
    <dgm:cxn modelId="{5D7836A6-47D0-48BC-B88A-8FC4C9321A12}" type="presParOf" srcId="{F8742B8C-8B4F-4748-86C5-7B53DD8C8D55}" destId="{DA854F60-D025-447B-8ABA-9033A30C3C65}" srcOrd="0" destOrd="0" presId="urn:microsoft.com/office/officeart/2005/8/layout/orgChart1"/>
    <dgm:cxn modelId="{A05E56AC-86BB-4DCE-B131-1F7D2BA14E6B}" type="presParOf" srcId="{F8742B8C-8B4F-4748-86C5-7B53DD8C8D55}" destId="{1B9B46DA-4D44-4B8E-9A5B-93065A03AC39}" srcOrd="1" destOrd="0" presId="urn:microsoft.com/office/officeart/2005/8/layout/orgChart1"/>
    <dgm:cxn modelId="{C89BADAA-947F-4F20-A644-EDCDD020E0CB}" type="presParOf" srcId="{13F11006-58BB-494D-9968-48A5920833E4}" destId="{2699033F-9BFE-4B3E-8A3C-5BBC6A4ACD98}" srcOrd="1" destOrd="0" presId="urn:microsoft.com/office/officeart/2005/8/layout/orgChart1"/>
    <dgm:cxn modelId="{BC6FA9CA-ADE4-4E3C-9677-B615263E8138}" type="presParOf" srcId="{2699033F-9BFE-4B3E-8A3C-5BBC6A4ACD98}" destId="{D156B221-FA45-4DE3-A96F-04A33A1FA0C0}" srcOrd="0" destOrd="0" presId="urn:microsoft.com/office/officeart/2005/8/layout/orgChart1"/>
    <dgm:cxn modelId="{9E510BCB-4BE0-4588-A257-E9A1F89C172F}" type="presParOf" srcId="{2699033F-9BFE-4B3E-8A3C-5BBC6A4ACD98}" destId="{EDADD9B0-ED63-4E54-8E31-2AD23C7130CC}" srcOrd="1" destOrd="0" presId="urn:microsoft.com/office/officeart/2005/8/layout/orgChart1"/>
    <dgm:cxn modelId="{F6EB1389-F3CA-45A9-82D5-A9B6FC7455AC}" type="presParOf" srcId="{EDADD9B0-ED63-4E54-8E31-2AD23C7130CC}" destId="{068C50A3-A0E0-486A-BCC7-56280E68090F}" srcOrd="0" destOrd="0" presId="urn:microsoft.com/office/officeart/2005/8/layout/orgChart1"/>
    <dgm:cxn modelId="{95A7BC6C-434B-41DC-A4C1-07570A913101}" type="presParOf" srcId="{068C50A3-A0E0-486A-BCC7-56280E68090F}" destId="{296B07CC-DEEA-4D60-A76A-0C63BCA3B3CB}" srcOrd="0" destOrd="0" presId="urn:microsoft.com/office/officeart/2005/8/layout/orgChart1"/>
    <dgm:cxn modelId="{10D9A63F-C668-4C4E-B872-1B759D20D4E5}" type="presParOf" srcId="{068C50A3-A0E0-486A-BCC7-56280E68090F}" destId="{2026BCBE-5FB4-42B8-B227-7A7893617258}" srcOrd="1" destOrd="0" presId="urn:microsoft.com/office/officeart/2005/8/layout/orgChart1"/>
    <dgm:cxn modelId="{9EE15DF8-DFB1-482D-BB9A-210B66B7D9B3}" type="presParOf" srcId="{EDADD9B0-ED63-4E54-8E31-2AD23C7130CC}" destId="{3344D2E0-A908-4976-A7B3-B5CDC16D3A07}" srcOrd="1" destOrd="0" presId="urn:microsoft.com/office/officeart/2005/8/layout/orgChart1"/>
    <dgm:cxn modelId="{3E958EF0-B0C4-4321-8611-BA6C84EE2275}" type="presParOf" srcId="{3344D2E0-A908-4976-A7B3-B5CDC16D3A07}" destId="{2E59EFA3-E53D-4447-BE60-8AB590C5A038}" srcOrd="0" destOrd="0" presId="urn:microsoft.com/office/officeart/2005/8/layout/orgChart1"/>
    <dgm:cxn modelId="{3C8301DE-D149-447F-AE43-A71540D89AED}" type="presParOf" srcId="{3344D2E0-A908-4976-A7B3-B5CDC16D3A07}" destId="{01A6A4D4-454C-4255-9B6C-C1FD50A4455D}" srcOrd="1" destOrd="0" presId="urn:microsoft.com/office/officeart/2005/8/layout/orgChart1"/>
    <dgm:cxn modelId="{6923E7F2-3F12-4D7A-B1AD-4F974A49E648}" type="presParOf" srcId="{01A6A4D4-454C-4255-9B6C-C1FD50A4455D}" destId="{C0FD7920-5BE4-40FF-B98F-D4F7F8F914F4}" srcOrd="0" destOrd="0" presId="urn:microsoft.com/office/officeart/2005/8/layout/orgChart1"/>
    <dgm:cxn modelId="{7F451CDE-9834-4E24-AD93-192C57609514}" type="presParOf" srcId="{C0FD7920-5BE4-40FF-B98F-D4F7F8F914F4}" destId="{F854290B-D4C8-4283-8F29-4F0A57F90D1B}" srcOrd="0" destOrd="0" presId="urn:microsoft.com/office/officeart/2005/8/layout/orgChart1"/>
    <dgm:cxn modelId="{5FFBA816-F580-4D68-AD8C-79637E26E0CB}" type="presParOf" srcId="{C0FD7920-5BE4-40FF-B98F-D4F7F8F914F4}" destId="{7AC53FA2-12B1-4E11-8983-AB9A324AB82A}" srcOrd="1" destOrd="0" presId="urn:microsoft.com/office/officeart/2005/8/layout/orgChart1"/>
    <dgm:cxn modelId="{AD0439B6-0081-473B-8D03-FAA232A83803}" type="presParOf" srcId="{01A6A4D4-454C-4255-9B6C-C1FD50A4455D}" destId="{9284BE87-9E0F-4587-BBF5-E2391AB87A7A}" srcOrd="1" destOrd="0" presId="urn:microsoft.com/office/officeart/2005/8/layout/orgChart1"/>
    <dgm:cxn modelId="{FE9F7409-DA19-427F-946F-FD438D5460F3}" type="presParOf" srcId="{9284BE87-9E0F-4587-BBF5-E2391AB87A7A}" destId="{54459C61-0237-4865-BE0E-8F83A37BCE2F}" srcOrd="0" destOrd="0" presId="urn:microsoft.com/office/officeart/2005/8/layout/orgChart1"/>
    <dgm:cxn modelId="{9AA2272A-C5C3-4126-9629-56D3D2581C94}" type="presParOf" srcId="{9284BE87-9E0F-4587-BBF5-E2391AB87A7A}" destId="{F9094C83-058E-4567-B3B6-A636E2F76A5E}" srcOrd="1" destOrd="0" presId="urn:microsoft.com/office/officeart/2005/8/layout/orgChart1"/>
    <dgm:cxn modelId="{B572699B-55AA-44EC-BF86-6B856E6E4CDB}" type="presParOf" srcId="{F9094C83-058E-4567-B3B6-A636E2F76A5E}" destId="{08FA5460-FE46-4431-96F1-9AE4774D7D3D}" srcOrd="0" destOrd="0" presId="urn:microsoft.com/office/officeart/2005/8/layout/orgChart1"/>
    <dgm:cxn modelId="{3DE2D613-4756-438D-AD43-80D65212D919}" type="presParOf" srcId="{08FA5460-FE46-4431-96F1-9AE4774D7D3D}" destId="{868956F4-0BEE-4F9B-8174-E650CCF12671}" srcOrd="0" destOrd="0" presId="urn:microsoft.com/office/officeart/2005/8/layout/orgChart1"/>
    <dgm:cxn modelId="{35387BD4-E9D1-4A4B-82DD-F35C790B0B35}" type="presParOf" srcId="{08FA5460-FE46-4431-96F1-9AE4774D7D3D}" destId="{19A811AB-6A0C-494D-8ADD-CE657313A9D1}" srcOrd="1" destOrd="0" presId="urn:microsoft.com/office/officeart/2005/8/layout/orgChart1"/>
    <dgm:cxn modelId="{EAF7BC12-BC9D-465F-9829-063683EC6869}" type="presParOf" srcId="{F9094C83-058E-4567-B3B6-A636E2F76A5E}" destId="{B700D6B4-B58D-4246-8DE3-5080BF9BB13A}" srcOrd="1" destOrd="0" presId="urn:microsoft.com/office/officeart/2005/8/layout/orgChart1"/>
    <dgm:cxn modelId="{C4CE37EA-AB2A-415C-A50B-DB09FF6471C8}" type="presParOf" srcId="{B700D6B4-B58D-4246-8DE3-5080BF9BB13A}" destId="{9BB0CE0A-59B2-40E2-B786-C9C16F463879}" srcOrd="0" destOrd="0" presId="urn:microsoft.com/office/officeart/2005/8/layout/orgChart1"/>
    <dgm:cxn modelId="{2B425BEF-42F5-4F20-BDF6-960663350FE3}" type="presParOf" srcId="{B700D6B4-B58D-4246-8DE3-5080BF9BB13A}" destId="{A6F85A28-7EDB-41B7-B09D-C72F89602C95}" srcOrd="1" destOrd="0" presId="urn:microsoft.com/office/officeart/2005/8/layout/orgChart1"/>
    <dgm:cxn modelId="{A5BD72E0-E455-4115-8169-01C77BE64D9E}" type="presParOf" srcId="{A6F85A28-7EDB-41B7-B09D-C72F89602C95}" destId="{E9C40E83-1580-4672-9C1D-C29E6B574BF1}" srcOrd="0" destOrd="0" presId="urn:microsoft.com/office/officeart/2005/8/layout/orgChart1"/>
    <dgm:cxn modelId="{0B605992-BF1F-442F-8C85-9006D22CFE93}" type="presParOf" srcId="{E9C40E83-1580-4672-9C1D-C29E6B574BF1}" destId="{3A2B1780-B48C-495B-A709-52C782BB1442}" srcOrd="0" destOrd="0" presId="urn:microsoft.com/office/officeart/2005/8/layout/orgChart1"/>
    <dgm:cxn modelId="{214C3896-0D3B-46DF-87C7-0990D8A5DB91}" type="presParOf" srcId="{E9C40E83-1580-4672-9C1D-C29E6B574BF1}" destId="{7356787A-0B0C-434C-9097-EF21CF001772}" srcOrd="1" destOrd="0" presId="urn:microsoft.com/office/officeart/2005/8/layout/orgChart1"/>
    <dgm:cxn modelId="{1BC91D96-BA09-4D72-9A57-B851FDA52D21}" type="presParOf" srcId="{A6F85A28-7EDB-41B7-B09D-C72F89602C95}" destId="{FBA7B86C-1CB6-4CCE-B8AF-AF6056FDC199}" srcOrd="1" destOrd="0" presId="urn:microsoft.com/office/officeart/2005/8/layout/orgChart1"/>
    <dgm:cxn modelId="{16E091C0-20E7-40FA-859E-1631E165EA3F}" type="presParOf" srcId="{FBA7B86C-1CB6-4CCE-B8AF-AF6056FDC199}" destId="{071DECBC-FA8A-4A0C-BFB4-3B6051593D34}" srcOrd="0" destOrd="0" presId="urn:microsoft.com/office/officeart/2005/8/layout/orgChart1"/>
    <dgm:cxn modelId="{567AD5F9-8A62-4982-9BE3-6DC362788F4E}" type="presParOf" srcId="{FBA7B86C-1CB6-4CCE-B8AF-AF6056FDC199}" destId="{66333AC7-3B82-447E-8E5C-0F68504BC8F1}" srcOrd="1" destOrd="0" presId="urn:microsoft.com/office/officeart/2005/8/layout/orgChart1"/>
    <dgm:cxn modelId="{229077CA-25D3-480B-A27F-6EB2CDD7155C}" type="presParOf" srcId="{66333AC7-3B82-447E-8E5C-0F68504BC8F1}" destId="{6B31F6D7-3391-403B-8D55-F14E5AFE8496}" srcOrd="0" destOrd="0" presId="urn:microsoft.com/office/officeart/2005/8/layout/orgChart1"/>
    <dgm:cxn modelId="{66165677-5682-45E0-997C-42E7833150B6}" type="presParOf" srcId="{6B31F6D7-3391-403B-8D55-F14E5AFE8496}" destId="{9A0FA0E9-D6CD-4A0F-A6B6-D03080FB7F17}" srcOrd="0" destOrd="0" presId="urn:microsoft.com/office/officeart/2005/8/layout/orgChart1"/>
    <dgm:cxn modelId="{B2B47CDA-976E-48CF-A029-CC14CC19887D}" type="presParOf" srcId="{6B31F6D7-3391-403B-8D55-F14E5AFE8496}" destId="{4530FB1A-8F09-4089-A94F-4F20642B0E27}" srcOrd="1" destOrd="0" presId="urn:microsoft.com/office/officeart/2005/8/layout/orgChart1"/>
    <dgm:cxn modelId="{0678E677-ED6E-4938-9F53-05FB7C4F077A}" type="presParOf" srcId="{66333AC7-3B82-447E-8E5C-0F68504BC8F1}" destId="{D3BF371A-6A1D-400C-9BEF-FBD85A733F1C}" srcOrd="1" destOrd="0" presId="urn:microsoft.com/office/officeart/2005/8/layout/orgChart1"/>
    <dgm:cxn modelId="{94DE2CE4-7710-4B63-AB29-C805793E61EF}" type="presParOf" srcId="{66333AC7-3B82-447E-8E5C-0F68504BC8F1}" destId="{B173749E-2786-40AD-B9B0-9E2E09C16F03}" srcOrd="2" destOrd="0" presId="urn:microsoft.com/office/officeart/2005/8/layout/orgChart1"/>
    <dgm:cxn modelId="{0CC7954C-AEB7-4F36-9559-BB7C9FF1D96A}" type="presParOf" srcId="{A6F85A28-7EDB-41B7-B09D-C72F89602C95}" destId="{1A4E671A-88AF-4F57-9020-F6272FCEDE85}" srcOrd="2" destOrd="0" presId="urn:microsoft.com/office/officeart/2005/8/layout/orgChart1"/>
    <dgm:cxn modelId="{64180BBB-72A5-4D71-88A3-D76C082F71DD}" type="presParOf" srcId="{F9094C83-058E-4567-B3B6-A636E2F76A5E}" destId="{0DE4BE01-B379-4F9E-967E-4A9D5ACC24A3}" srcOrd="2" destOrd="0" presId="urn:microsoft.com/office/officeart/2005/8/layout/orgChart1"/>
    <dgm:cxn modelId="{61C7ABA7-2412-4035-BF05-6A04B6DDC12C}" type="presParOf" srcId="{01A6A4D4-454C-4255-9B6C-C1FD50A4455D}" destId="{2B4DB6CE-118C-4A41-8806-4D3431F2D12F}" srcOrd="2" destOrd="0" presId="urn:microsoft.com/office/officeart/2005/8/layout/orgChart1"/>
    <dgm:cxn modelId="{5D684C7B-ED00-455B-84D6-D03AA79C2A29}" type="presParOf" srcId="{EDADD9B0-ED63-4E54-8E31-2AD23C7130CC}" destId="{33ECC517-491C-4618-97EF-4BC7338CC21D}" srcOrd="2" destOrd="0" presId="urn:microsoft.com/office/officeart/2005/8/layout/orgChart1"/>
    <dgm:cxn modelId="{B820A4FF-1E0B-4F1C-A957-4A90C5334BE2}" type="presParOf" srcId="{13F11006-58BB-494D-9968-48A5920833E4}" destId="{2580F616-AE4B-4B1C-8F09-0D7B060048FB}" srcOrd="2" destOrd="0" presId="urn:microsoft.com/office/officeart/2005/8/layout/orgChart1"/>
    <dgm:cxn modelId="{D38A308D-3A25-40AE-914F-A930DFB03E37}" type="presParOf" srcId="{AF220E45-7649-4E3F-9F3D-C357E4F8DB56}" destId="{E255BAB5-F0ED-4369-8353-446A92B57DFE}" srcOrd="8" destOrd="0" presId="urn:microsoft.com/office/officeart/2005/8/layout/orgChart1"/>
    <dgm:cxn modelId="{31101BA6-1776-4353-BEDE-95BF6C7CA4F1}" type="presParOf" srcId="{AF220E45-7649-4E3F-9F3D-C357E4F8DB56}" destId="{41D53CC4-5CE9-4347-AFA0-4BFDE30AE53A}" srcOrd="9" destOrd="0" presId="urn:microsoft.com/office/officeart/2005/8/layout/orgChart1"/>
    <dgm:cxn modelId="{79EE851B-BF6D-4A92-A922-922D72C175D9}" type="presParOf" srcId="{41D53CC4-5CE9-4347-AFA0-4BFDE30AE53A}" destId="{41E0BE43-355C-4B80-887A-D58E48BA2BDF}" srcOrd="0" destOrd="0" presId="urn:microsoft.com/office/officeart/2005/8/layout/orgChart1"/>
    <dgm:cxn modelId="{17449396-27F1-4DE3-AB24-ED9ACFA6B75C}" type="presParOf" srcId="{41E0BE43-355C-4B80-887A-D58E48BA2BDF}" destId="{D892A28A-A20F-498E-A7C2-6A8A5A795ED4}" srcOrd="0" destOrd="0" presId="urn:microsoft.com/office/officeart/2005/8/layout/orgChart1"/>
    <dgm:cxn modelId="{C0DDFDBD-7B79-4092-AF0D-A34D42DB6BCF}" type="presParOf" srcId="{41E0BE43-355C-4B80-887A-D58E48BA2BDF}" destId="{72C2C79D-2D7F-4C85-8A75-77B36AF92B7C}" srcOrd="1" destOrd="0" presId="urn:microsoft.com/office/officeart/2005/8/layout/orgChart1"/>
    <dgm:cxn modelId="{324D3945-ADFF-4D6A-8A9D-ECDF3508555D}" type="presParOf" srcId="{41D53CC4-5CE9-4347-AFA0-4BFDE30AE53A}" destId="{F39AFB2F-BE5A-4C18-B2DA-43F817F1C9BE}" srcOrd="1" destOrd="0" presId="urn:microsoft.com/office/officeart/2005/8/layout/orgChart1"/>
    <dgm:cxn modelId="{4F12A6FE-8BC8-4871-9B26-9DDE25154C30}" type="presParOf" srcId="{F39AFB2F-BE5A-4C18-B2DA-43F817F1C9BE}" destId="{33AF1C9F-EB6A-4859-9F1A-9DB2146BFAA6}" srcOrd="0" destOrd="0" presId="urn:microsoft.com/office/officeart/2005/8/layout/orgChart1"/>
    <dgm:cxn modelId="{37E68210-84C1-455F-841F-FD865EE0891D}" type="presParOf" srcId="{F39AFB2F-BE5A-4C18-B2DA-43F817F1C9BE}" destId="{DB14303B-1A82-49B7-9F91-DFAAA278128B}" srcOrd="1" destOrd="0" presId="urn:microsoft.com/office/officeart/2005/8/layout/orgChart1"/>
    <dgm:cxn modelId="{190812EA-4787-4EBF-BD77-A3B41FD57E3F}" type="presParOf" srcId="{DB14303B-1A82-49B7-9F91-DFAAA278128B}" destId="{A91048CA-9399-48E5-A11B-CB4535806E76}" srcOrd="0" destOrd="0" presId="urn:microsoft.com/office/officeart/2005/8/layout/orgChart1"/>
    <dgm:cxn modelId="{81BBB8AB-84F7-4990-A13A-5F1B9DFF3DE8}" type="presParOf" srcId="{A91048CA-9399-48E5-A11B-CB4535806E76}" destId="{4C63BD63-7E32-4CC7-8956-57E4B33361E2}" srcOrd="0" destOrd="0" presId="urn:microsoft.com/office/officeart/2005/8/layout/orgChart1"/>
    <dgm:cxn modelId="{483CE2E5-A13B-407B-94C3-4E5C82F93104}" type="presParOf" srcId="{A91048CA-9399-48E5-A11B-CB4535806E76}" destId="{D65B0335-35F9-41C7-86A5-DA2275A99280}" srcOrd="1" destOrd="0" presId="urn:microsoft.com/office/officeart/2005/8/layout/orgChart1"/>
    <dgm:cxn modelId="{508EE1E3-7161-4FDE-9995-223F6B504542}" type="presParOf" srcId="{DB14303B-1A82-49B7-9F91-DFAAA278128B}" destId="{78C5DAB8-B5D2-4DE1-805E-8A9CB2BF38F3}" srcOrd="1" destOrd="0" presId="urn:microsoft.com/office/officeart/2005/8/layout/orgChart1"/>
    <dgm:cxn modelId="{CD7695F1-C377-4680-8DCE-4C0BF8D3CB8C}" type="presParOf" srcId="{78C5DAB8-B5D2-4DE1-805E-8A9CB2BF38F3}" destId="{5EDFB719-2CAE-4349-B298-6C488F15EC32}" srcOrd="0" destOrd="0" presId="urn:microsoft.com/office/officeart/2005/8/layout/orgChart1"/>
    <dgm:cxn modelId="{00FB4051-5C8B-4C0A-A4D9-AE8265255BE1}" type="presParOf" srcId="{78C5DAB8-B5D2-4DE1-805E-8A9CB2BF38F3}" destId="{6367365C-739C-4D69-B8FD-C33F60FCBCD5}" srcOrd="1" destOrd="0" presId="urn:microsoft.com/office/officeart/2005/8/layout/orgChart1"/>
    <dgm:cxn modelId="{E737D86E-F4CA-4450-B763-35781D50E617}" type="presParOf" srcId="{6367365C-739C-4D69-B8FD-C33F60FCBCD5}" destId="{651BB1BB-DDC9-4466-A594-267A355EDE69}" srcOrd="0" destOrd="0" presId="urn:microsoft.com/office/officeart/2005/8/layout/orgChart1"/>
    <dgm:cxn modelId="{A30E78FB-CB9B-464A-9D27-E8E13CCE1B39}" type="presParOf" srcId="{651BB1BB-DDC9-4466-A594-267A355EDE69}" destId="{E69F6102-1ABE-4CA6-A2C1-B406560E2A60}" srcOrd="0" destOrd="0" presId="urn:microsoft.com/office/officeart/2005/8/layout/orgChart1"/>
    <dgm:cxn modelId="{F0344E25-3CAB-464B-A466-E1AEBEB6394C}" type="presParOf" srcId="{651BB1BB-DDC9-4466-A594-267A355EDE69}" destId="{47BB4EF4-08ED-4547-99BE-CF2F352E024D}" srcOrd="1" destOrd="0" presId="urn:microsoft.com/office/officeart/2005/8/layout/orgChart1"/>
    <dgm:cxn modelId="{C4F1CE96-C057-4D9F-A25C-15E737FC019C}" type="presParOf" srcId="{6367365C-739C-4D69-B8FD-C33F60FCBCD5}" destId="{869E1FA3-0C12-4F15-830B-B602A2505C71}" srcOrd="1" destOrd="0" presId="urn:microsoft.com/office/officeart/2005/8/layout/orgChart1"/>
    <dgm:cxn modelId="{1759D450-DB1A-4D27-8138-2697FBBFF83C}" type="presParOf" srcId="{869E1FA3-0C12-4F15-830B-B602A2505C71}" destId="{C8826A6D-A383-4BAA-8AC0-01770AEE98CC}" srcOrd="0" destOrd="0" presId="urn:microsoft.com/office/officeart/2005/8/layout/orgChart1"/>
    <dgm:cxn modelId="{28778B7E-2906-43FD-9A63-2977DA421A13}" type="presParOf" srcId="{869E1FA3-0C12-4F15-830B-B602A2505C71}" destId="{A0DEE327-1F07-47E9-A952-870B19269F78}" srcOrd="1" destOrd="0" presId="urn:microsoft.com/office/officeart/2005/8/layout/orgChart1"/>
    <dgm:cxn modelId="{01CD1650-C8CB-412B-BBB4-F89461F60A9F}" type="presParOf" srcId="{A0DEE327-1F07-47E9-A952-870B19269F78}" destId="{E04DE210-39CB-42B1-8C0F-D718854715E3}" srcOrd="0" destOrd="0" presId="urn:microsoft.com/office/officeart/2005/8/layout/orgChart1"/>
    <dgm:cxn modelId="{B808386F-0FE2-4B80-B137-7163F98495F2}" type="presParOf" srcId="{E04DE210-39CB-42B1-8C0F-D718854715E3}" destId="{498665EC-0049-4566-BBEA-AFEAC04E10E2}" srcOrd="0" destOrd="0" presId="urn:microsoft.com/office/officeart/2005/8/layout/orgChart1"/>
    <dgm:cxn modelId="{59AB553F-FE32-43D7-B8CC-6E7DC05D92BD}" type="presParOf" srcId="{E04DE210-39CB-42B1-8C0F-D718854715E3}" destId="{9D35F9EC-AE72-4FAF-8177-F3A4318AB255}" srcOrd="1" destOrd="0" presId="urn:microsoft.com/office/officeart/2005/8/layout/orgChart1"/>
    <dgm:cxn modelId="{D9F585CE-0E0F-4608-BDF9-D6C5916669BA}" type="presParOf" srcId="{A0DEE327-1F07-47E9-A952-870B19269F78}" destId="{2CE49B07-6DBE-4B17-978A-9B14DC5ED5AE}" srcOrd="1" destOrd="0" presId="urn:microsoft.com/office/officeart/2005/8/layout/orgChart1"/>
    <dgm:cxn modelId="{0D227563-C3E3-4AD0-B59C-CF4B7B69D5F7}" type="presParOf" srcId="{2CE49B07-6DBE-4B17-978A-9B14DC5ED5AE}" destId="{9119455E-5B2B-4878-A6F8-DC96513744C7}" srcOrd="0" destOrd="0" presId="urn:microsoft.com/office/officeart/2005/8/layout/orgChart1"/>
    <dgm:cxn modelId="{359E20FA-397F-4078-941B-D234A4E1B55E}" type="presParOf" srcId="{2CE49B07-6DBE-4B17-978A-9B14DC5ED5AE}" destId="{132C2413-02CF-41D2-AFD9-22AD64CA379B}" srcOrd="1" destOrd="0" presId="urn:microsoft.com/office/officeart/2005/8/layout/orgChart1"/>
    <dgm:cxn modelId="{05DFC1ED-E868-4637-ACF1-99D49D23D434}" type="presParOf" srcId="{132C2413-02CF-41D2-AFD9-22AD64CA379B}" destId="{D100E38C-57AF-43AC-852E-C8E573180200}" srcOrd="0" destOrd="0" presId="urn:microsoft.com/office/officeart/2005/8/layout/orgChart1"/>
    <dgm:cxn modelId="{3D82F7B2-7B8C-40D1-AFBF-0C7F853A7222}" type="presParOf" srcId="{D100E38C-57AF-43AC-852E-C8E573180200}" destId="{2847370A-D622-4A18-AABA-566F6270CD9E}" srcOrd="0" destOrd="0" presId="urn:microsoft.com/office/officeart/2005/8/layout/orgChart1"/>
    <dgm:cxn modelId="{C0B3580F-F671-47EC-8E7F-F2295E4CBF9A}" type="presParOf" srcId="{D100E38C-57AF-43AC-852E-C8E573180200}" destId="{4E04CD9E-CEDA-416A-AA24-A61E3681E570}" srcOrd="1" destOrd="0" presId="urn:microsoft.com/office/officeart/2005/8/layout/orgChart1"/>
    <dgm:cxn modelId="{FF87E7D0-7855-48C5-8520-296D314C4A7F}" type="presParOf" srcId="{132C2413-02CF-41D2-AFD9-22AD64CA379B}" destId="{C8496433-3798-424E-B45C-2CB1FC0CD6BF}" srcOrd="1" destOrd="0" presId="urn:microsoft.com/office/officeart/2005/8/layout/orgChart1"/>
    <dgm:cxn modelId="{BA4D0676-1F79-45FE-954A-799F9F03E19B}" type="presParOf" srcId="{132C2413-02CF-41D2-AFD9-22AD64CA379B}" destId="{64F2D95D-3BC1-4B6C-A66D-7FA059533FCA}" srcOrd="2" destOrd="0" presId="urn:microsoft.com/office/officeart/2005/8/layout/orgChart1"/>
    <dgm:cxn modelId="{8024CBC4-8D46-4CD0-834A-F868DB8B4DBB}" type="presParOf" srcId="{A0DEE327-1F07-47E9-A952-870B19269F78}" destId="{2F8E59E2-41A5-46B3-8AC1-529248BC664C}" srcOrd="2" destOrd="0" presId="urn:microsoft.com/office/officeart/2005/8/layout/orgChart1"/>
    <dgm:cxn modelId="{A8125DD3-29A5-4831-86E4-9B1CD4901D98}" type="presParOf" srcId="{6367365C-739C-4D69-B8FD-C33F60FCBCD5}" destId="{69AF1C49-52D2-44C3-8DE2-4C3C877D4B86}" srcOrd="2" destOrd="0" presId="urn:microsoft.com/office/officeart/2005/8/layout/orgChart1"/>
    <dgm:cxn modelId="{C9E4AD48-2F2D-40C2-8F06-8BD282A57382}" type="presParOf" srcId="{DB14303B-1A82-49B7-9F91-DFAAA278128B}" destId="{5E870BA0-3067-4ECC-B879-452F890EDEA3}" srcOrd="2" destOrd="0" presId="urn:microsoft.com/office/officeart/2005/8/layout/orgChart1"/>
    <dgm:cxn modelId="{3658CA29-5A12-400C-91B0-82A4A4A7BF2D}" type="presParOf" srcId="{41D53CC4-5CE9-4347-AFA0-4BFDE30AE53A}" destId="{4F719EAC-D6D2-4BDF-A117-5ED6C69D3662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F96C45D-C6AF-4BF3-9ABA-4F2F7DF66AA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2C18DD0-4D81-4C80-B5A8-307091F77AD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Planeación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A85A195E-A33D-4CA7-A595-DCBB80AA9636}" type="parTrans" cxnId="{777239E3-25B3-41F7-B7E3-8CD32D7F3A48}">
      <dgm:prSet/>
      <dgm:spPr/>
      <dgm:t>
        <a:bodyPr/>
        <a:lstStyle/>
        <a:p>
          <a:endParaRPr lang="es-ES" sz="1200"/>
        </a:p>
      </dgm:t>
    </dgm:pt>
    <dgm:pt modelId="{33BC4D41-25DE-4693-A450-855CD6BE48B2}" type="sibTrans" cxnId="{777239E3-25B3-41F7-B7E3-8CD32D7F3A48}">
      <dgm:prSet/>
      <dgm:spPr/>
      <dgm:t>
        <a:bodyPr/>
        <a:lstStyle/>
        <a:p>
          <a:endParaRPr lang="es-ES" sz="1200"/>
        </a:p>
      </dgm:t>
    </dgm:pt>
    <dgm:pt modelId="{6EB26C1D-93A1-4021-99CE-8308AD1EEFEC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gm:t>
    </dgm:pt>
    <dgm:pt modelId="{E6186D56-AB70-4AC4-915C-B8AA5DC1EB20}" type="parTrans" cxnId="{4E81FD19-221D-4E9E-86D0-4C7CAB2ACCDD}">
      <dgm:prSet/>
      <dgm:spPr/>
      <dgm:t>
        <a:bodyPr/>
        <a:lstStyle/>
        <a:p>
          <a:endParaRPr lang="es-ES" sz="1200"/>
        </a:p>
      </dgm:t>
    </dgm:pt>
    <dgm:pt modelId="{76FD2543-97FF-4412-9948-3D6A3E566804}" type="sibTrans" cxnId="{4E81FD19-221D-4E9E-86D0-4C7CAB2ACCDD}">
      <dgm:prSet/>
      <dgm:spPr/>
      <dgm:t>
        <a:bodyPr/>
        <a:lstStyle/>
        <a:p>
          <a:endParaRPr lang="es-ES" sz="1200"/>
        </a:p>
      </dgm:t>
    </dgm:pt>
    <dgm:pt modelId="{97E4EE0F-7353-415C-B752-39E8CE115E1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76BB7-6AC7-49F1-BD4E-F57509463E4B}" type="parTrans" cxnId="{C502E80C-253E-42E5-8EB2-DF9234ADF931}">
      <dgm:prSet/>
      <dgm:spPr/>
      <dgm:t>
        <a:bodyPr/>
        <a:lstStyle/>
        <a:p>
          <a:endParaRPr lang="es-ES" sz="1200"/>
        </a:p>
      </dgm:t>
    </dgm:pt>
    <dgm:pt modelId="{06847EC6-6336-4A1D-96AB-F6C85EDCC88C}" type="sibTrans" cxnId="{C502E80C-253E-42E5-8EB2-DF9234ADF931}">
      <dgm:prSet/>
      <dgm:spPr/>
      <dgm:t>
        <a:bodyPr/>
        <a:lstStyle/>
        <a:p>
          <a:endParaRPr lang="es-ES" sz="1200"/>
        </a:p>
      </dgm:t>
    </dgm:pt>
    <dgm:pt modelId="{201E7A8B-3866-40B5-84C0-3094966FFAC1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</dgm:t>
    </dgm:pt>
    <dgm:pt modelId="{1E592B3F-9C7D-4DDA-9EE0-E351B3A61553}" type="parTrans" cxnId="{25CBB76A-E7E8-4BC4-AA69-021105F3CB35}">
      <dgm:prSet/>
      <dgm:spPr/>
      <dgm:t>
        <a:bodyPr/>
        <a:lstStyle/>
        <a:p>
          <a:endParaRPr lang="es-ES" sz="1200"/>
        </a:p>
      </dgm:t>
    </dgm:pt>
    <dgm:pt modelId="{B21E0A62-EBB5-4637-A64A-F8DF44E8F795}" type="sibTrans" cxnId="{25CBB76A-E7E8-4BC4-AA69-021105F3CB35}">
      <dgm:prSet/>
      <dgm:spPr/>
      <dgm:t>
        <a:bodyPr/>
        <a:lstStyle/>
        <a:p>
          <a:endParaRPr lang="es-ES" sz="1200"/>
        </a:p>
      </dgm:t>
    </dgm:pt>
    <dgm:pt modelId="{7EA8CED8-7B47-4F63-8B41-E42AFD3BED7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75B88D4-76B0-4335-AA5B-CFE1F1E71968}" type="parTrans" cxnId="{B927F57A-8544-4AE6-B9C9-927BF6924ECF}">
      <dgm:prSet/>
      <dgm:spPr/>
      <dgm:t>
        <a:bodyPr/>
        <a:lstStyle/>
        <a:p>
          <a:endParaRPr lang="es-ES" sz="1200"/>
        </a:p>
      </dgm:t>
    </dgm:pt>
    <dgm:pt modelId="{ACC6A934-B9B0-4D64-86FC-BEAE77B52789}" type="sibTrans" cxnId="{B927F57A-8544-4AE6-B9C9-927BF6924ECF}">
      <dgm:prSet/>
      <dgm:spPr/>
      <dgm:t>
        <a:bodyPr/>
        <a:lstStyle/>
        <a:p>
          <a:endParaRPr lang="es-ES" sz="1200"/>
        </a:p>
      </dgm:t>
    </dgm:pt>
    <dgm:pt modelId="{76A016CC-2E40-4936-BDF5-6F320AF7B4B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08794D4-1BC4-4B3D-BDC3-C3B91B65B3C3}" type="parTrans" cxnId="{A19EF4C3-5B68-416D-AD25-AED231C03D9A}">
      <dgm:prSet/>
      <dgm:spPr/>
      <dgm:t>
        <a:bodyPr/>
        <a:lstStyle/>
        <a:p>
          <a:endParaRPr lang="es-ES" sz="1200"/>
        </a:p>
      </dgm:t>
    </dgm:pt>
    <dgm:pt modelId="{0B5F22C4-2598-471F-8C55-9A3305676B56}" type="sibTrans" cxnId="{A19EF4C3-5B68-416D-AD25-AED231C03D9A}">
      <dgm:prSet/>
      <dgm:spPr/>
      <dgm:t>
        <a:bodyPr/>
        <a:lstStyle/>
        <a:p>
          <a:endParaRPr lang="es-ES" sz="1200"/>
        </a:p>
      </dgm:t>
    </dgm:pt>
    <dgm:pt modelId="{10C59D5E-919A-454B-9A25-1CDB7D90836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Deportivos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33C88B1-D980-4199-9FD9-F6EE9F8A5F81}" type="parTrans" cxnId="{C24E9617-79CF-435F-BE78-C9C9C48A9902}">
      <dgm:prSet/>
      <dgm:spPr/>
      <dgm:t>
        <a:bodyPr/>
        <a:lstStyle/>
        <a:p>
          <a:endParaRPr lang="es-ES" sz="1200"/>
        </a:p>
      </dgm:t>
    </dgm:pt>
    <dgm:pt modelId="{F4D32EF7-B7A7-4414-B11C-C952A37BE0D4}" type="sibTrans" cxnId="{C24E9617-79CF-435F-BE78-C9C9C48A9902}">
      <dgm:prSet/>
      <dgm:spPr/>
      <dgm:t>
        <a:bodyPr/>
        <a:lstStyle/>
        <a:p>
          <a:endParaRPr lang="es-ES" sz="1200"/>
        </a:p>
      </dgm:t>
    </dgm:pt>
    <dgm:pt modelId="{4F7CF616-0D82-442E-9E1D-2360CDFC64C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95F1C5B-9FA6-4C3A-9B3A-F1574F3F16C0}" type="parTrans" cxnId="{28E75079-BF5F-4849-B260-7CCE71F8CEA6}">
      <dgm:prSet/>
      <dgm:spPr/>
      <dgm:t>
        <a:bodyPr/>
        <a:lstStyle/>
        <a:p>
          <a:endParaRPr lang="es-ES" sz="1200"/>
        </a:p>
      </dgm:t>
    </dgm:pt>
    <dgm:pt modelId="{F258EA53-E16A-4551-A2A0-425ED0FFC4EB}" type="sibTrans" cxnId="{28E75079-BF5F-4849-B260-7CCE71F8CEA6}">
      <dgm:prSet/>
      <dgm:spPr/>
      <dgm:t>
        <a:bodyPr/>
        <a:lstStyle/>
        <a:p>
          <a:endParaRPr lang="es-ES" sz="1200"/>
        </a:p>
      </dgm:t>
    </dgm:pt>
    <dgm:pt modelId="{D0E73878-E8FA-4AAF-B974-9574CEC871F8}" type="pres">
      <dgm:prSet presAssocID="{9F96C45D-C6AF-4BF3-9ABA-4F2F7DF66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E47DA-06B5-42F3-92A3-E13F87984553}" type="pres">
      <dgm:prSet presAssocID="{A2C18DD0-4D81-4C80-B5A8-307091F77ADF}" presName="hierRoot1" presStyleCnt="0">
        <dgm:presLayoutVars>
          <dgm:hierBranch val="init"/>
        </dgm:presLayoutVars>
      </dgm:prSet>
      <dgm:spPr/>
    </dgm:pt>
    <dgm:pt modelId="{8AEFFA28-EC4B-4FB4-BD28-C8553F661A22}" type="pres">
      <dgm:prSet presAssocID="{A2C18DD0-4D81-4C80-B5A8-307091F77ADF}" presName="rootComposite1" presStyleCnt="0"/>
      <dgm:spPr/>
    </dgm:pt>
    <dgm:pt modelId="{DCD5FB58-36C4-4DE4-93A5-EF68707B6234}" type="pres">
      <dgm:prSet presAssocID="{A2C18DD0-4D81-4C80-B5A8-307091F77AD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2A22E-B085-46BB-8AE1-3214E221D8C0}" type="pres">
      <dgm:prSet presAssocID="{A2C18DD0-4D81-4C80-B5A8-307091F77A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FB1E79-49EE-41A6-AA28-6AAE666E5DC6}" type="pres">
      <dgm:prSet presAssocID="{A2C18DD0-4D81-4C80-B5A8-307091F77ADF}" presName="hierChild2" presStyleCnt="0"/>
      <dgm:spPr/>
    </dgm:pt>
    <dgm:pt modelId="{3513D225-0045-4BFF-BB0D-E3E96D79AC45}" type="pres">
      <dgm:prSet presAssocID="{21276BB7-6AC7-49F1-BD4E-F57509463E4B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A666813-5128-44B6-B8F3-13A7D03DF9F3}" type="pres">
      <dgm:prSet presAssocID="{97E4EE0F-7353-415C-B752-39E8CE115E1A}" presName="hierRoot2" presStyleCnt="0">
        <dgm:presLayoutVars>
          <dgm:hierBranch/>
        </dgm:presLayoutVars>
      </dgm:prSet>
      <dgm:spPr/>
    </dgm:pt>
    <dgm:pt modelId="{1CDA0DB1-EDEE-41AD-90C0-9A4627F7959E}" type="pres">
      <dgm:prSet presAssocID="{97E4EE0F-7353-415C-B752-39E8CE115E1A}" presName="rootComposite" presStyleCnt="0"/>
      <dgm:spPr/>
    </dgm:pt>
    <dgm:pt modelId="{71F858D5-27F4-4273-81B4-B06B76410D20}" type="pres">
      <dgm:prSet presAssocID="{97E4EE0F-7353-415C-B752-39E8CE115E1A}" presName="rootText" presStyleLbl="node2" presStyleIdx="0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24BBB-E48A-451F-87D2-D0D300985187}" type="pres">
      <dgm:prSet presAssocID="{97E4EE0F-7353-415C-B752-39E8CE115E1A}" presName="rootConnector" presStyleLbl="node2" presStyleIdx="0" presStyleCnt="6"/>
      <dgm:spPr/>
      <dgm:t>
        <a:bodyPr/>
        <a:lstStyle/>
        <a:p>
          <a:endParaRPr lang="es-ES"/>
        </a:p>
      </dgm:t>
    </dgm:pt>
    <dgm:pt modelId="{BC50E627-217A-4314-9C0A-464504CD2BEF}" type="pres">
      <dgm:prSet presAssocID="{97E4EE0F-7353-415C-B752-39E8CE115E1A}" presName="hierChild4" presStyleCnt="0"/>
      <dgm:spPr/>
    </dgm:pt>
    <dgm:pt modelId="{E16F7B42-7666-484D-99AE-16C1C9211F38}" type="pres">
      <dgm:prSet presAssocID="{97E4EE0F-7353-415C-B752-39E8CE115E1A}" presName="hierChild5" presStyleCnt="0"/>
      <dgm:spPr/>
    </dgm:pt>
    <dgm:pt modelId="{9426990B-4B99-41DB-AEF2-2612646D6CD8}" type="pres">
      <dgm:prSet presAssocID="{1E592B3F-9C7D-4DDA-9EE0-E351B3A6155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2EAC6422-C606-4E2E-83D1-FE5EDCC6C814}" type="pres">
      <dgm:prSet presAssocID="{201E7A8B-3866-40B5-84C0-3094966FFAC1}" presName="hierRoot2" presStyleCnt="0">
        <dgm:presLayoutVars>
          <dgm:hierBranch val="init"/>
        </dgm:presLayoutVars>
      </dgm:prSet>
      <dgm:spPr/>
    </dgm:pt>
    <dgm:pt modelId="{E7363125-6828-4D2F-80FB-3A18D6B0148D}" type="pres">
      <dgm:prSet presAssocID="{201E7A8B-3866-40B5-84C0-3094966FFAC1}" presName="rootComposite" presStyleCnt="0"/>
      <dgm:spPr/>
    </dgm:pt>
    <dgm:pt modelId="{6202DA37-19EA-4D59-8A8D-38EC7F62FB26}" type="pres">
      <dgm:prSet presAssocID="{201E7A8B-3866-40B5-84C0-3094966FFAC1}" presName="rootText" presStyleLbl="node2" presStyleIdx="1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12DB9-4BFF-40D8-9BC5-187FBCE387F6}" type="pres">
      <dgm:prSet presAssocID="{201E7A8B-3866-40B5-84C0-3094966FFAC1}" presName="rootConnector" presStyleLbl="node2" presStyleIdx="1" presStyleCnt="6"/>
      <dgm:spPr/>
      <dgm:t>
        <a:bodyPr/>
        <a:lstStyle/>
        <a:p>
          <a:endParaRPr lang="es-ES"/>
        </a:p>
      </dgm:t>
    </dgm:pt>
    <dgm:pt modelId="{E5C0B386-9732-4CA8-B16A-AF4951B12478}" type="pres">
      <dgm:prSet presAssocID="{201E7A8B-3866-40B5-84C0-3094966FFAC1}" presName="hierChild4" presStyleCnt="0"/>
      <dgm:spPr/>
    </dgm:pt>
    <dgm:pt modelId="{39B1771E-7C71-4929-8C98-AF99346C07A2}" type="pres">
      <dgm:prSet presAssocID="{201E7A8B-3866-40B5-84C0-3094966FFAC1}" presName="hierChild5" presStyleCnt="0"/>
      <dgm:spPr/>
    </dgm:pt>
    <dgm:pt modelId="{3A135F10-606C-410F-ADE6-D31D0F0020D3}" type="pres">
      <dgm:prSet presAssocID="{075B88D4-76B0-4335-AA5B-CFE1F1E71968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82E3F41-1939-4251-BF0A-022EFFB56DDF}" type="pres">
      <dgm:prSet presAssocID="{7EA8CED8-7B47-4F63-8B41-E42AFD3BED7F}" presName="hierRoot2" presStyleCnt="0">
        <dgm:presLayoutVars>
          <dgm:hierBranch val="init"/>
        </dgm:presLayoutVars>
      </dgm:prSet>
      <dgm:spPr/>
    </dgm:pt>
    <dgm:pt modelId="{74F5B0E2-0031-490E-91FA-024085B2DF82}" type="pres">
      <dgm:prSet presAssocID="{7EA8CED8-7B47-4F63-8B41-E42AFD3BED7F}" presName="rootComposite" presStyleCnt="0"/>
      <dgm:spPr/>
    </dgm:pt>
    <dgm:pt modelId="{E59D2B33-78E4-485B-BD69-4E2F5973A8B9}" type="pres">
      <dgm:prSet presAssocID="{7EA8CED8-7B47-4F63-8B41-E42AFD3BED7F}" presName="rootText" presStyleLbl="node2" presStyleIdx="2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0B49F-C216-4A73-9C86-F13D47088DAF}" type="pres">
      <dgm:prSet presAssocID="{7EA8CED8-7B47-4F63-8B41-E42AFD3BED7F}" presName="rootConnector" presStyleLbl="node2" presStyleIdx="2" presStyleCnt="6"/>
      <dgm:spPr/>
      <dgm:t>
        <a:bodyPr/>
        <a:lstStyle/>
        <a:p>
          <a:endParaRPr lang="es-ES"/>
        </a:p>
      </dgm:t>
    </dgm:pt>
    <dgm:pt modelId="{8805829B-3F5B-400E-A821-241A3E52CA2A}" type="pres">
      <dgm:prSet presAssocID="{7EA8CED8-7B47-4F63-8B41-E42AFD3BED7F}" presName="hierChild4" presStyleCnt="0"/>
      <dgm:spPr/>
    </dgm:pt>
    <dgm:pt modelId="{E188D7DF-DFB6-496E-ABC3-DEA19D139631}" type="pres">
      <dgm:prSet presAssocID="{7EA8CED8-7B47-4F63-8B41-E42AFD3BED7F}" presName="hierChild5" presStyleCnt="0"/>
      <dgm:spPr/>
    </dgm:pt>
    <dgm:pt modelId="{85E34830-3154-4E63-8341-E51B8172011B}" type="pres">
      <dgm:prSet presAssocID="{808794D4-1BC4-4B3D-BDC3-C3B91B65B3C3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22D1062-6CBC-404C-B567-2BC0D725FDE4}" type="pres">
      <dgm:prSet presAssocID="{76A016CC-2E40-4936-BDF5-6F320AF7B4BB}" presName="hierRoot2" presStyleCnt="0">
        <dgm:presLayoutVars>
          <dgm:hierBranch val="init"/>
        </dgm:presLayoutVars>
      </dgm:prSet>
      <dgm:spPr/>
    </dgm:pt>
    <dgm:pt modelId="{64B605AE-41DF-4126-9042-F36B0EA68296}" type="pres">
      <dgm:prSet presAssocID="{76A016CC-2E40-4936-BDF5-6F320AF7B4BB}" presName="rootComposite" presStyleCnt="0"/>
      <dgm:spPr/>
    </dgm:pt>
    <dgm:pt modelId="{94B1158B-EE32-43A3-920D-6888C42D00EA}" type="pres">
      <dgm:prSet presAssocID="{76A016CC-2E40-4936-BDF5-6F320AF7B4BB}" presName="rootText" presStyleLbl="node2" presStyleIdx="3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588027-90C0-4193-B313-6C0339A894C4}" type="pres">
      <dgm:prSet presAssocID="{76A016CC-2E40-4936-BDF5-6F320AF7B4B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DCE1E54-01B2-422D-8778-DD26648649B5}" type="pres">
      <dgm:prSet presAssocID="{76A016CC-2E40-4936-BDF5-6F320AF7B4BB}" presName="hierChild4" presStyleCnt="0"/>
      <dgm:spPr/>
    </dgm:pt>
    <dgm:pt modelId="{261BAD18-30EC-4086-8DE2-5A9EA14815E2}" type="pres">
      <dgm:prSet presAssocID="{76A016CC-2E40-4936-BDF5-6F320AF7B4BB}" presName="hierChild5" presStyleCnt="0"/>
      <dgm:spPr/>
    </dgm:pt>
    <dgm:pt modelId="{0ABD12BE-B311-459C-B160-499234CCC886}" type="pres">
      <dgm:prSet presAssocID="{133C88B1-D980-4199-9FD9-F6EE9F8A5F81}" presName="Name37" presStyleLbl="parChTrans1D2" presStyleIdx="4" presStyleCnt="7"/>
      <dgm:spPr/>
      <dgm:t>
        <a:bodyPr/>
        <a:lstStyle/>
        <a:p>
          <a:endParaRPr lang="es-ES"/>
        </a:p>
      </dgm:t>
    </dgm:pt>
    <dgm:pt modelId="{D7EB33D7-C231-459B-8F32-FA9313BF6C24}" type="pres">
      <dgm:prSet presAssocID="{10C59D5E-919A-454B-9A25-1CDB7D908367}" presName="hierRoot2" presStyleCnt="0">
        <dgm:presLayoutVars>
          <dgm:hierBranch val="init"/>
        </dgm:presLayoutVars>
      </dgm:prSet>
      <dgm:spPr/>
    </dgm:pt>
    <dgm:pt modelId="{4C3FCEA8-ABFD-4D21-9B24-B46A438E49C9}" type="pres">
      <dgm:prSet presAssocID="{10C59D5E-919A-454B-9A25-1CDB7D908367}" presName="rootComposite" presStyleCnt="0"/>
      <dgm:spPr/>
    </dgm:pt>
    <dgm:pt modelId="{716367ED-F864-4DE4-83D3-1D5215AC0857}" type="pres">
      <dgm:prSet presAssocID="{10C59D5E-919A-454B-9A25-1CDB7D908367}" presName="rootText" presStyleLbl="node2" presStyleIdx="4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CDE7-ADE4-45BD-844D-EF4D2CF2649D}" type="pres">
      <dgm:prSet presAssocID="{10C59D5E-919A-454B-9A25-1CDB7D908367}" presName="rootConnector" presStyleLbl="node2" presStyleIdx="4" presStyleCnt="6"/>
      <dgm:spPr/>
      <dgm:t>
        <a:bodyPr/>
        <a:lstStyle/>
        <a:p>
          <a:endParaRPr lang="es-ES"/>
        </a:p>
      </dgm:t>
    </dgm:pt>
    <dgm:pt modelId="{B6AF3FC4-7113-411A-8459-737C602F6FC6}" type="pres">
      <dgm:prSet presAssocID="{10C59D5E-919A-454B-9A25-1CDB7D908367}" presName="hierChild4" presStyleCnt="0"/>
      <dgm:spPr/>
    </dgm:pt>
    <dgm:pt modelId="{B28F73DF-F629-4E5A-AA18-21D2D851C0A2}" type="pres">
      <dgm:prSet presAssocID="{10C59D5E-919A-454B-9A25-1CDB7D908367}" presName="hierChild5" presStyleCnt="0"/>
      <dgm:spPr/>
    </dgm:pt>
    <dgm:pt modelId="{21809558-53A5-4599-90C5-7FB4CC8B7C31}" type="pres">
      <dgm:prSet presAssocID="{E95F1C5B-9FA6-4C3A-9B3A-F1574F3F16C0}" presName="Name37" presStyleLbl="parChTrans1D2" presStyleIdx="5" presStyleCnt="7"/>
      <dgm:spPr/>
      <dgm:t>
        <a:bodyPr/>
        <a:lstStyle/>
        <a:p>
          <a:endParaRPr lang="es-ES"/>
        </a:p>
      </dgm:t>
    </dgm:pt>
    <dgm:pt modelId="{81EDC1EE-E1A1-48C0-BDE9-DD6C63FE63EE}" type="pres">
      <dgm:prSet presAssocID="{4F7CF616-0D82-442E-9E1D-2360CDFC64C2}" presName="hierRoot2" presStyleCnt="0">
        <dgm:presLayoutVars>
          <dgm:hierBranch val="init"/>
        </dgm:presLayoutVars>
      </dgm:prSet>
      <dgm:spPr/>
    </dgm:pt>
    <dgm:pt modelId="{90E43E56-5A31-4D41-8558-F488F9A528B5}" type="pres">
      <dgm:prSet presAssocID="{4F7CF616-0D82-442E-9E1D-2360CDFC64C2}" presName="rootComposite" presStyleCnt="0"/>
      <dgm:spPr/>
    </dgm:pt>
    <dgm:pt modelId="{1EF853FC-E356-40F4-9CD3-5A3596617B14}" type="pres">
      <dgm:prSet presAssocID="{4F7CF616-0D82-442E-9E1D-2360CDFC64C2}" presName="rootText" presStyleLbl="node2" presStyleIdx="5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F93B1-7232-48DA-B595-EC9974AB7685}" type="pres">
      <dgm:prSet presAssocID="{4F7CF616-0D82-442E-9E1D-2360CDFC64C2}" presName="rootConnector" presStyleLbl="node2" presStyleIdx="5" presStyleCnt="6"/>
      <dgm:spPr/>
      <dgm:t>
        <a:bodyPr/>
        <a:lstStyle/>
        <a:p>
          <a:endParaRPr lang="es-ES"/>
        </a:p>
      </dgm:t>
    </dgm:pt>
    <dgm:pt modelId="{AD138B13-7E92-46A6-9719-9D390D1F157F}" type="pres">
      <dgm:prSet presAssocID="{4F7CF616-0D82-442E-9E1D-2360CDFC64C2}" presName="hierChild4" presStyleCnt="0"/>
      <dgm:spPr/>
    </dgm:pt>
    <dgm:pt modelId="{1FD6CF86-BE1D-43AD-8553-63A9122F52A8}" type="pres">
      <dgm:prSet presAssocID="{4F7CF616-0D82-442E-9E1D-2360CDFC64C2}" presName="hierChild5" presStyleCnt="0"/>
      <dgm:spPr/>
    </dgm:pt>
    <dgm:pt modelId="{5FFE5924-0936-4706-A866-67D562C7A66B}" type="pres">
      <dgm:prSet presAssocID="{A2C18DD0-4D81-4C80-B5A8-307091F77ADF}" presName="hierChild3" presStyleCnt="0"/>
      <dgm:spPr/>
    </dgm:pt>
    <dgm:pt modelId="{6187B1BC-D698-4BEC-8927-514EB304EC78}" type="pres">
      <dgm:prSet presAssocID="{E6186D56-AB70-4AC4-915C-B8AA5DC1EB2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C6E991AF-E1BB-4F4F-BC55-5C5EAC218E51}" type="pres">
      <dgm:prSet presAssocID="{6EB26C1D-93A1-4021-99CE-8308AD1EEFEC}" presName="hierRoot3" presStyleCnt="0">
        <dgm:presLayoutVars>
          <dgm:hierBranch val="init"/>
        </dgm:presLayoutVars>
      </dgm:prSet>
      <dgm:spPr/>
    </dgm:pt>
    <dgm:pt modelId="{DF6F376D-67E0-4513-8711-2B5A3BD8876D}" type="pres">
      <dgm:prSet presAssocID="{6EB26C1D-93A1-4021-99CE-8308AD1EEFEC}" presName="rootComposite3" presStyleCnt="0"/>
      <dgm:spPr/>
    </dgm:pt>
    <dgm:pt modelId="{52002C5B-9C49-4BFB-8F8E-C4595F57B19E}" type="pres">
      <dgm:prSet presAssocID="{6EB26C1D-93A1-4021-99CE-8308AD1EEFE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5F3C5-E04D-40C3-894C-50A25BEDB10B}" type="pres">
      <dgm:prSet presAssocID="{6EB26C1D-93A1-4021-99CE-8308AD1EEFE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6CEE6B-CE57-4699-A56B-D1CEB9DA1CF0}" type="pres">
      <dgm:prSet presAssocID="{6EB26C1D-93A1-4021-99CE-8308AD1EEFEC}" presName="hierChild6" presStyleCnt="0"/>
      <dgm:spPr/>
    </dgm:pt>
    <dgm:pt modelId="{BF74C8EE-0867-4C83-99E1-E052003B05F8}" type="pres">
      <dgm:prSet presAssocID="{6EB26C1D-93A1-4021-99CE-8308AD1EEFEC}" presName="hierChild7" presStyleCnt="0"/>
      <dgm:spPr/>
    </dgm:pt>
  </dgm:ptLst>
  <dgm:cxnLst>
    <dgm:cxn modelId="{D8E573C0-6627-4DB3-A34B-85EE4388EFBE}" type="presOf" srcId="{075B88D4-76B0-4335-AA5B-CFE1F1E71968}" destId="{3A135F10-606C-410F-ADE6-D31D0F0020D3}" srcOrd="0" destOrd="0" presId="urn:microsoft.com/office/officeart/2005/8/layout/orgChart1"/>
    <dgm:cxn modelId="{04418D33-9A90-439D-A7CB-0EC212FD3341}" type="presOf" srcId="{7EA8CED8-7B47-4F63-8B41-E42AFD3BED7F}" destId="{0EE0B49F-C216-4A73-9C86-F13D47088DAF}" srcOrd="1" destOrd="0" presId="urn:microsoft.com/office/officeart/2005/8/layout/orgChart1"/>
    <dgm:cxn modelId="{4296C263-08C0-4AA4-BE4F-5FB955527AE0}" type="presOf" srcId="{1E592B3F-9C7D-4DDA-9EE0-E351B3A61553}" destId="{9426990B-4B99-41DB-AEF2-2612646D6CD8}" srcOrd="0" destOrd="0" presId="urn:microsoft.com/office/officeart/2005/8/layout/orgChart1"/>
    <dgm:cxn modelId="{DD322CB2-263C-4248-A2B3-BE35F8353965}" type="presOf" srcId="{10C59D5E-919A-454B-9A25-1CDB7D908367}" destId="{A5C7CDE7-ADE4-45BD-844D-EF4D2CF2649D}" srcOrd="1" destOrd="0" presId="urn:microsoft.com/office/officeart/2005/8/layout/orgChart1"/>
    <dgm:cxn modelId="{1301E567-17A5-4840-A4EF-25FF638F93A9}" type="presOf" srcId="{9F96C45D-C6AF-4BF3-9ABA-4F2F7DF66AA9}" destId="{D0E73878-E8FA-4AAF-B974-9574CEC871F8}" srcOrd="0" destOrd="0" presId="urn:microsoft.com/office/officeart/2005/8/layout/orgChart1"/>
    <dgm:cxn modelId="{C502E80C-253E-42E5-8EB2-DF9234ADF931}" srcId="{A2C18DD0-4D81-4C80-B5A8-307091F77ADF}" destId="{97E4EE0F-7353-415C-B752-39E8CE115E1A}" srcOrd="1" destOrd="0" parTransId="{21276BB7-6AC7-49F1-BD4E-F57509463E4B}" sibTransId="{06847EC6-6336-4A1D-96AB-F6C85EDCC88C}"/>
    <dgm:cxn modelId="{1F82001A-B99B-4783-8C15-7F13C5E0EBD6}" type="presOf" srcId="{E6186D56-AB70-4AC4-915C-B8AA5DC1EB20}" destId="{6187B1BC-D698-4BEC-8927-514EB304EC78}" srcOrd="0" destOrd="0" presId="urn:microsoft.com/office/officeart/2005/8/layout/orgChart1"/>
    <dgm:cxn modelId="{120BB8EB-5D73-49C0-88DE-DBF25C44E63A}" type="presOf" srcId="{201E7A8B-3866-40B5-84C0-3094966FFAC1}" destId="{6202DA37-19EA-4D59-8A8D-38EC7F62FB26}" srcOrd="0" destOrd="0" presId="urn:microsoft.com/office/officeart/2005/8/layout/orgChart1"/>
    <dgm:cxn modelId="{1414976C-D326-4D1E-AB08-28153AF21BFA}" type="presOf" srcId="{97E4EE0F-7353-415C-B752-39E8CE115E1A}" destId="{71F858D5-27F4-4273-81B4-B06B76410D20}" srcOrd="0" destOrd="0" presId="urn:microsoft.com/office/officeart/2005/8/layout/orgChart1"/>
    <dgm:cxn modelId="{28E75079-BF5F-4849-B260-7CCE71F8CEA6}" srcId="{A2C18DD0-4D81-4C80-B5A8-307091F77ADF}" destId="{4F7CF616-0D82-442E-9E1D-2360CDFC64C2}" srcOrd="6" destOrd="0" parTransId="{E95F1C5B-9FA6-4C3A-9B3A-F1574F3F16C0}" sibTransId="{F258EA53-E16A-4551-A2A0-425ED0FFC4EB}"/>
    <dgm:cxn modelId="{4E81FD19-221D-4E9E-86D0-4C7CAB2ACCDD}" srcId="{A2C18DD0-4D81-4C80-B5A8-307091F77ADF}" destId="{6EB26C1D-93A1-4021-99CE-8308AD1EEFEC}" srcOrd="0" destOrd="0" parTransId="{E6186D56-AB70-4AC4-915C-B8AA5DC1EB20}" sibTransId="{76FD2543-97FF-4412-9948-3D6A3E566804}"/>
    <dgm:cxn modelId="{B927F57A-8544-4AE6-B9C9-927BF6924ECF}" srcId="{A2C18DD0-4D81-4C80-B5A8-307091F77ADF}" destId="{7EA8CED8-7B47-4F63-8B41-E42AFD3BED7F}" srcOrd="3" destOrd="0" parTransId="{075B88D4-76B0-4335-AA5B-CFE1F1E71968}" sibTransId="{ACC6A934-B9B0-4D64-86FC-BEAE77B52789}"/>
    <dgm:cxn modelId="{6DBD9802-B358-4315-BBC1-663983071B3F}" type="presOf" srcId="{10C59D5E-919A-454B-9A25-1CDB7D908367}" destId="{716367ED-F864-4DE4-83D3-1D5215AC0857}" srcOrd="0" destOrd="0" presId="urn:microsoft.com/office/officeart/2005/8/layout/orgChart1"/>
    <dgm:cxn modelId="{C93842AB-30C7-48EF-A3F2-ECC89EC1B2C3}" type="presOf" srcId="{A2C18DD0-4D81-4C80-B5A8-307091F77ADF}" destId="{DCD5FB58-36C4-4DE4-93A5-EF68707B6234}" srcOrd="0" destOrd="0" presId="urn:microsoft.com/office/officeart/2005/8/layout/orgChart1"/>
    <dgm:cxn modelId="{E8A8BA28-BB3B-4846-BB17-EEF31B3B7186}" type="presOf" srcId="{97E4EE0F-7353-415C-B752-39E8CE115E1A}" destId="{F7D24BBB-E48A-451F-87D2-D0D300985187}" srcOrd="1" destOrd="0" presId="urn:microsoft.com/office/officeart/2005/8/layout/orgChart1"/>
    <dgm:cxn modelId="{E573F296-B72A-4DF5-B643-B4C9FDA1F27B}" type="presOf" srcId="{6EB26C1D-93A1-4021-99CE-8308AD1EEFEC}" destId="{5B95F3C5-E04D-40C3-894C-50A25BEDB10B}" srcOrd="1" destOrd="0" presId="urn:microsoft.com/office/officeart/2005/8/layout/orgChart1"/>
    <dgm:cxn modelId="{30CA0329-8ED0-4F11-88D1-86B1912023E6}" type="presOf" srcId="{6EB26C1D-93A1-4021-99CE-8308AD1EEFEC}" destId="{52002C5B-9C49-4BFB-8F8E-C4595F57B19E}" srcOrd="0" destOrd="0" presId="urn:microsoft.com/office/officeart/2005/8/layout/orgChart1"/>
    <dgm:cxn modelId="{F61F9987-9E2E-4B3D-92C6-61C79336E002}" type="presOf" srcId="{76A016CC-2E40-4936-BDF5-6F320AF7B4BB}" destId="{AB588027-90C0-4193-B313-6C0339A894C4}" srcOrd="1" destOrd="0" presId="urn:microsoft.com/office/officeart/2005/8/layout/orgChart1"/>
    <dgm:cxn modelId="{A19EF4C3-5B68-416D-AD25-AED231C03D9A}" srcId="{A2C18DD0-4D81-4C80-B5A8-307091F77ADF}" destId="{76A016CC-2E40-4936-BDF5-6F320AF7B4BB}" srcOrd="4" destOrd="0" parTransId="{808794D4-1BC4-4B3D-BDC3-C3B91B65B3C3}" sibTransId="{0B5F22C4-2598-471F-8C55-9A3305676B56}"/>
    <dgm:cxn modelId="{25CBB76A-E7E8-4BC4-AA69-021105F3CB35}" srcId="{A2C18DD0-4D81-4C80-B5A8-307091F77ADF}" destId="{201E7A8B-3866-40B5-84C0-3094966FFAC1}" srcOrd="2" destOrd="0" parTransId="{1E592B3F-9C7D-4DDA-9EE0-E351B3A61553}" sibTransId="{B21E0A62-EBB5-4637-A64A-F8DF44E8F795}"/>
    <dgm:cxn modelId="{ACEA1931-3BB0-4EE9-B978-141CEB976D28}" type="presOf" srcId="{808794D4-1BC4-4B3D-BDC3-C3B91B65B3C3}" destId="{85E34830-3154-4E63-8341-E51B8172011B}" srcOrd="0" destOrd="0" presId="urn:microsoft.com/office/officeart/2005/8/layout/orgChart1"/>
    <dgm:cxn modelId="{5F95A962-1895-4380-A4E0-A6F26F2F5C2E}" type="presOf" srcId="{133C88B1-D980-4199-9FD9-F6EE9F8A5F81}" destId="{0ABD12BE-B311-459C-B160-499234CCC886}" srcOrd="0" destOrd="0" presId="urn:microsoft.com/office/officeart/2005/8/layout/orgChart1"/>
    <dgm:cxn modelId="{6F005410-EC31-49F4-8A16-8F161DD40ABD}" type="presOf" srcId="{21276BB7-6AC7-49F1-BD4E-F57509463E4B}" destId="{3513D225-0045-4BFF-BB0D-E3E96D79AC45}" srcOrd="0" destOrd="0" presId="urn:microsoft.com/office/officeart/2005/8/layout/orgChart1"/>
    <dgm:cxn modelId="{C24E9617-79CF-435F-BE78-C9C9C48A9902}" srcId="{A2C18DD0-4D81-4C80-B5A8-307091F77ADF}" destId="{10C59D5E-919A-454B-9A25-1CDB7D908367}" srcOrd="5" destOrd="0" parTransId="{133C88B1-D980-4199-9FD9-F6EE9F8A5F81}" sibTransId="{F4D32EF7-B7A7-4414-B11C-C952A37BE0D4}"/>
    <dgm:cxn modelId="{EFB790DB-113F-4A27-87C6-29A06B77752D}" type="presOf" srcId="{4F7CF616-0D82-442E-9E1D-2360CDFC64C2}" destId="{1EF853FC-E356-40F4-9CD3-5A3596617B14}" srcOrd="0" destOrd="0" presId="urn:microsoft.com/office/officeart/2005/8/layout/orgChart1"/>
    <dgm:cxn modelId="{777239E3-25B3-41F7-B7E3-8CD32D7F3A48}" srcId="{9F96C45D-C6AF-4BF3-9ABA-4F2F7DF66AA9}" destId="{A2C18DD0-4D81-4C80-B5A8-307091F77ADF}" srcOrd="0" destOrd="0" parTransId="{A85A195E-A33D-4CA7-A595-DCBB80AA9636}" sibTransId="{33BC4D41-25DE-4693-A450-855CD6BE48B2}"/>
    <dgm:cxn modelId="{F7584609-5C6E-4FD5-A55C-F912202BCE90}" type="presOf" srcId="{4F7CF616-0D82-442E-9E1D-2360CDFC64C2}" destId="{F63F93B1-7232-48DA-B595-EC9974AB7685}" srcOrd="1" destOrd="0" presId="urn:microsoft.com/office/officeart/2005/8/layout/orgChart1"/>
    <dgm:cxn modelId="{9CD93963-D501-4058-9305-798517597232}" type="presOf" srcId="{A2C18DD0-4D81-4C80-B5A8-307091F77ADF}" destId="{48B2A22E-B085-46BB-8AE1-3214E221D8C0}" srcOrd="1" destOrd="0" presId="urn:microsoft.com/office/officeart/2005/8/layout/orgChart1"/>
    <dgm:cxn modelId="{C833B9F2-3A76-4629-8AC4-BAB5AF607B41}" type="presOf" srcId="{7EA8CED8-7B47-4F63-8B41-E42AFD3BED7F}" destId="{E59D2B33-78E4-485B-BD69-4E2F5973A8B9}" srcOrd="0" destOrd="0" presId="urn:microsoft.com/office/officeart/2005/8/layout/orgChart1"/>
    <dgm:cxn modelId="{12FFC5F3-B109-472D-AE09-FD56818DFE8A}" type="presOf" srcId="{201E7A8B-3866-40B5-84C0-3094966FFAC1}" destId="{FAC12DB9-4BFF-40D8-9BC5-187FBCE387F6}" srcOrd="1" destOrd="0" presId="urn:microsoft.com/office/officeart/2005/8/layout/orgChart1"/>
    <dgm:cxn modelId="{F93AC215-2319-4449-93E1-0A9FA8F67D0C}" type="presOf" srcId="{76A016CC-2E40-4936-BDF5-6F320AF7B4BB}" destId="{94B1158B-EE32-43A3-920D-6888C42D00EA}" srcOrd="0" destOrd="0" presId="urn:microsoft.com/office/officeart/2005/8/layout/orgChart1"/>
    <dgm:cxn modelId="{F1DD8A89-610B-4BD5-9FCC-961B60B104E0}" type="presOf" srcId="{E95F1C5B-9FA6-4C3A-9B3A-F1574F3F16C0}" destId="{21809558-53A5-4599-90C5-7FB4CC8B7C31}" srcOrd="0" destOrd="0" presId="urn:microsoft.com/office/officeart/2005/8/layout/orgChart1"/>
    <dgm:cxn modelId="{94121C87-7700-44AB-9CAF-AE1F7CF09C92}" type="presParOf" srcId="{D0E73878-E8FA-4AAF-B974-9574CEC871F8}" destId="{A63E47DA-06B5-42F3-92A3-E13F87984553}" srcOrd="0" destOrd="0" presId="urn:microsoft.com/office/officeart/2005/8/layout/orgChart1"/>
    <dgm:cxn modelId="{8EB5FC2E-1BE8-4736-9A09-BDF3C8476D0E}" type="presParOf" srcId="{A63E47DA-06B5-42F3-92A3-E13F87984553}" destId="{8AEFFA28-EC4B-4FB4-BD28-C8553F661A22}" srcOrd="0" destOrd="0" presId="urn:microsoft.com/office/officeart/2005/8/layout/orgChart1"/>
    <dgm:cxn modelId="{6EC82546-4DEC-47E0-82E4-BAE4DBAC9456}" type="presParOf" srcId="{8AEFFA28-EC4B-4FB4-BD28-C8553F661A22}" destId="{DCD5FB58-36C4-4DE4-93A5-EF68707B6234}" srcOrd="0" destOrd="0" presId="urn:microsoft.com/office/officeart/2005/8/layout/orgChart1"/>
    <dgm:cxn modelId="{EFBA5268-B70E-42B3-9CDB-EEB12056EAD5}" type="presParOf" srcId="{8AEFFA28-EC4B-4FB4-BD28-C8553F661A22}" destId="{48B2A22E-B085-46BB-8AE1-3214E221D8C0}" srcOrd="1" destOrd="0" presId="urn:microsoft.com/office/officeart/2005/8/layout/orgChart1"/>
    <dgm:cxn modelId="{71F39713-B303-46D4-86E2-69D51C2D7968}" type="presParOf" srcId="{A63E47DA-06B5-42F3-92A3-E13F87984553}" destId="{DCFB1E79-49EE-41A6-AA28-6AAE666E5DC6}" srcOrd="1" destOrd="0" presId="urn:microsoft.com/office/officeart/2005/8/layout/orgChart1"/>
    <dgm:cxn modelId="{458A08B2-3E5A-48FA-9CE3-C8677724937C}" type="presParOf" srcId="{DCFB1E79-49EE-41A6-AA28-6AAE666E5DC6}" destId="{3513D225-0045-4BFF-BB0D-E3E96D79AC45}" srcOrd="0" destOrd="0" presId="urn:microsoft.com/office/officeart/2005/8/layout/orgChart1"/>
    <dgm:cxn modelId="{8DD2C221-5B26-4398-895F-D65350306946}" type="presParOf" srcId="{DCFB1E79-49EE-41A6-AA28-6AAE666E5DC6}" destId="{3A666813-5128-44B6-B8F3-13A7D03DF9F3}" srcOrd="1" destOrd="0" presId="urn:microsoft.com/office/officeart/2005/8/layout/orgChart1"/>
    <dgm:cxn modelId="{ABEC0E8E-D50C-4E19-A1DC-3C0C7B9A39C7}" type="presParOf" srcId="{3A666813-5128-44B6-B8F3-13A7D03DF9F3}" destId="{1CDA0DB1-EDEE-41AD-90C0-9A4627F7959E}" srcOrd="0" destOrd="0" presId="urn:microsoft.com/office/officeart/2005/8/layout/orgChart1"/>
    <dgm:cxn modelId="{6CC086B8-08CD-48E4-A097-3EB5B3BC6092}" type="presParOf" srcId="{1CDA0DB1-EDEE-41AD-90C0-9A4627F7959E}" destId="{71F858D5-27F4-4273-81B4-B06B76410D20}" srcOrd="0" destOrd="0" presId="urn:microsoft.com/office/officeart/2005/8/layout/orgChart1"/>
    <dgm:cxn modelId="{9BCBFCB0-1869-4E67-B43B-4B92B7402B6F}" type="presParOf" srcId="{1CDA0DB1-EDEE-41AD-90C0-9A4627F7959E}" destId="{F7D24BBB-E48A-451F-87D2-D0D300985187}" srcOrd="1" destOrd="0" presId="urn:microsoft.com/office/officeart/2005/8/layout/orgChart1"/>
    <dgm:cxn modelId="{F2C35BEC-3CED-4558-A405-20BB8E50FB02}" type="presParOf" srcId="{3A666813-5128-44B6-B8F3-13A7D03DF9F3}" destId="{BC50E627-217A-4314-9C0A-464504CD2BEF}" srcOrd="1" destOrd="0" presId="urn:microsoft.com/office/officeart/2005/8/layout/orgChart1"/>
    <dgm:cxn modelId="{48A45A1C-6102-47F3-B5CD-F52B7249796F}" type="presParOf" srcId="{3A666813-5128-44B6-B8F3-13A7D03DF9F3}" destId="{E16F7B42-7666-484D-99AE-16C1C9211F38}" srcOrd="2" destOrd="0" presId="urn:microsoft.com/office/officeart/2005/8/layout/orgChart1"/>
    <dgm:cxn modelId="{8ACC7B52-BE1D-44F2-BC4D-B973BCB72D29}" type="presParOf" srcId="{DCFB1E79-49EE-41A6-AA28-6AAE666E5DC6}" destId="{9426990B-4B99-41DB-AEF2-2612646D6CD8}" srcOrd="2" destOrd="0" presId="urn:microsoft.com/office/officeart/2005/8/layout/orgChart1"/>
    <dgm:cxn modelId="{FD02FE36-E904-4C0F-AB18-7BF4110C36F5}" type="presParOf" srcId="{DCFB1E79-49EE-41A6-AA28-6AAE666E5DC6}" destId="{2EAC6422-C606-4E2E-83D1-FE5EDCC6C814}" srcOrd="3" destOrd="0" presId="urn:microsoft.com/office/officeart/2005/8/layout/orgChart1"/>
    <dgm:cxn modelId="{F4FC55AB-8D0E-46CC-AC25-13CC70C16D1A}" type="presParOf" srcId="{2EAC6422-C606-4E2E-83D1-FE5EDCC6C814}" destId="{E7363125-6828-4D2F-80FB-3A18D6B0148D}" srcOrd="0" destOrd="0" presId="urn:microsoft.com/office/officeart/2005/8/layout/orgChart1"/>
    <dgm:cxn modelId="{551225A5-73A4-4112-8E9D-7AE47CA0F228}" type="presParOf" srcId="{E7363125-6828-4D2F-80FB-3A18D6B0148D}" destId="{6202DA37-19EA-4D59-8A8D-38EC7F62FB26}" srcOrd="0" destOrd="0" presId="urn:microsoft.com/office/officeart/2005/8/layout/orgChart1"/>
    <dgm:cxn modelId="{3D27B0AB-F944-4E01-9E12-B49001ED3A85}" type="presParOf" srcId="{E7363125-6828-4D2F-80FB-3A18D6B0148D}" destId="{FAC12DB9-4BFF-40D8-9BC5-187FBCE387F6}" srcOrd="1" destOrd="0" presId="urn:microsoft.com/office/officeart/2005/8/layout/orgChart1"/>
    <dgm:cxn modelId="{8F9FD028-1FCE-44DA-84E5-B6861826B229}" type="presParOf" srcId="{2EAC6422-C606-4E2E-83D1-FE5EDCC6C814}" destId="{E5C0B386-9732-4CA8-B16A-AF4951B12478}" srcOrd="1" destOrd="0" presId="urn:microsoft.com/office/officeart/2005/8/layout/orgChart1"/>
    <dgm:cxn modelId="{E3062B66-F149-4A90-A77A-A41AD417BA9C}" type="presParOf" srcId="{2EAC6422-C606-4E2E-83D1-FE5EDCC6C814}" destId="{39B1771E-7C71-4929-8C98-AF99346C07A2}" srcOrd="2" destOrd="0" presId="urn:microsoft.com/office/officeart/2005/8/layout/orgChart1"/>
    <dgm:cxn modelId="{BA6A9BA4-B81F-4B22-B521-9A957831D5F6}" type="presParOf" srcId="{DCFB1E79-49EE-41A6-AA28-6AAE666E5DC6}" destId="{3A135F10-606C-410F-ADE6-D31D0F0020D3}" srcOrd="4" destOrd="0" presId="urn:microsoft.com/office/officeart/2005/8/layout/orgChart1"/>
    <dgm:cxn modelId="{BCD75B14-AEC8-4D77-9622-77230482C51B}" type="presParOf" srcId="{DCFB1E79-49EE-41A6-AA28-6AAE666E5DC6}" destId="{682E3F41-1939-4251-BF0A-022EFFB56DDF}" srcOrd="5" destOrd="0" presId="urn:microsoft.com/office/officeart/2005/8/layout/orgChart1"/>
    <dgm:cxn modelId="{7AAB6741-897B-4357-9C1E-A82C3368A7A8}" type="presParOf" srcId="{682E3F41-1939-4251-BF0A-022EFFB56DDF}" destId="{74F5B0E2-0031-490E-91FA-024085B2DF82}" srcOrd="0" destOrd="0" presId="urn:microsoft.com/office/officeart/2005/8/layout/orgChart1"/>
    <dgm:cxn modelId="{E24D04D3-A83D-4B15-943B-94D00B71038D}" type="presParOf" srcId="{74F5B0E2-0031-490E-91FA-024085B2DF82}" destId="{E59D2B33-78E4-485B-BD69-4E2F5973A8B9}" srcOrd="0" destOrd="0" presId="urn:microsoft.com/office/officeart/2005/8/layout/orgChart1"/>
    <dgm:cxn modelId="{1EED40F0-4DFA-43C8-B809-01C630879EB5}" type="presParOf" srcId="{74F5B0E2-0031-490E-91FA-024085B2DF82}" destId="{0EE0B49F-C216-4A73-9C86-F13D47088DAF}" srcOrd="1" destOrd="0" presId="urn:microsoft.com/office/officeart/2005/8/layout/orgChart1"/>
    <dgm:cxn modelId="{5B6E9057-44B8-460E-8F26-3C045D55BEEC}" type="presParOf" srcId="{682E3F41-1939-4251-BF0A-022EFFB56DDF}" destId="{8805829B-3F5B-400E-A821-241A3E52CA2A}" srcOrd="1" destOrd="0" presId="urn:microsoft.com/office/officeart/2005/8/layout/orgChart1"/>
    <dgm:cxn modelId="{A0C12D15-E999-489B-9C56-4CECA0DBE66C}" type="presParOf" srcId="{682E3F41-1939-4251-BF0A-022EFFB56DDF}" destId="{E188D7DF-DFB6-496E-ABC3-DEA19D139631}" srcOrd="2" destOrd="0" presId="urn:microsoft.com/office/officeart/2005/8/layout/orgChart1"/>
    <dgm:cxn modelId="{058A2F22-1DEC-44C8-ACAA-955F84F1548D}" type="presParOf" srcId="{DCFB1E79-49EE-41A6-AA28-6AAE666E5DC6}" destId="{85E34830-3154-4E63-8341-E51B8172011B}" srcOrd="6" destOrd="0" presId="urn:microsoft.com/office/officeart/2005/8/layout/orgChart1"/>
    <dgm:cxn modelId="{A7FE5EBF-DB2B-4E99-B31D-CAE7D25BE6A1}" type="presParOf" srcId="{DCFB1E79-49EE-41A6-AA28-6AAE666E5DC6}" destId="{022D1062-6CBC-404C-B567-2BC0D725FDE4}" srcOrd="7" destOrd="0" presId="urn:microsoft.com/office/officeart/2005/8/layout/orgChart1"/>
    <dgm:cxn modelId="{808D3BBB-0B2A-4200-98F1-D51FD17B684D}" type="presParOf" srcId="{022D1062-6CBC-404C-B567-2BC0D725FDE4}" destId="{64B605AE-41DF-4126-9042-F36B0EA68296}" srcOrd="0" destOrd="0" presId="urn:microsoft.com/office/officeart/2005/8/layout/orgChart1"/>
    <dgm:cxn modelId="{0158F42E-5B46-4DE9-8BAD-0A654CEB21DC}" type="presParOf" srcId="{64B605AE-41DF-4126-9042-F36B0EA68296}" destId="{94B1158B-EE32-43A3-920D-6888C42D00EA}" srcOrd="0" destOrd="0" presId="urn:microsoft.com/office/officeart/2005/8/layout/orgChart1"/>
    <dgm:cxn modelId="{DC8FB02E-4B32-45A0-B459-218150218C8C}" type="presParOf" srcId="{64B605AE-41DF-4126-9042-F36B0EA68296}" destId="{AB588027-90C0-4193-B313-6C0339A894C4}" srcOrd="1" destOrd="0" presId="urn:microsoft.com/office/officeart/2005/8/layout/orgChart1"/>
    <dgm:cxn modelId="{ACC3701C-F58B-419A-BAB7-194CB4FEFAC2}" type="presParOf" srcId="{022D1062-6CBC-404C-B567-2BC0D725FDE4}" destId="{4DCE1E54-01B2-422D-8778-DD26648649B5}" srcOrd="1" destOrd="0" presId="urn:microsoft.com/office/officeart/2005/8/layout/orgChart1"/>
    <dgm:cxn modelId="{32658555-9720-4A93-B08A-9B1414EECDFD}" type="presParOf" srcId="{022D1062-6CBC-404C-B567-2BC0D725FDE4}" destId="{261BAD18-30EC-4086-8DE2-5A9EA14815E2}" srcOrd="2" destOrd="0" presId="urn:microsoft.com/office/officeart/2005/8/layout/orgChart1"/>
    <dgm:cxn modelId="{98F99E14-398A-437E-9FC1-DCDE2706631D}" type="presParOf" srcId="{DCFB1E79-49EE-41A6-AA28-6AAE666E5DC6}" destId="{0ABD12BE-B311-459C-B160-499234CCC886}" srcOrd="8" destOrd="0" presId="urn:microsoft.com/office/officeart/2005/8/layout/orgChart1"/>
    <dgm:cxn modelId="{08A9823C-ECAE-43ED-A44E-BFC4BB539B36}" type="presParOf" srcId="{DCFB1E79-49EE-41A6-AA28-6AAE666E5DC6}" destId="{D7EB33D7-C231-459B-8F32-FA9313BF6C24}" srcOrd="9" destOrd="0" presId="urn:microsoft.com/office/officeart/2005/8/layout/orgChart1"/>
    <dgm:cxn modelId="{19F17CDD-5429-41C1-B8F3-5B53BC103667}" type="presParOf" srcId="{D7EB33D7-C231-459B-8F32-FA9313BF6C24}" destId="{4C3FCEA8-ABFD-4D21-9B24-B46A438E49C9}" srcOrd="0" destOrd="0" presId="urn:microsoft.com/office/officeart/2005/8/layout/orgChart1"/>
    <dgm:cxn modelId="{FE0691C8-3DC7-4267-8089-8F9A66BE9963}" type="presParOf" srcId="{4C3FCEA8-ABFD-4D21-9B24-B46A438E49C9}" destId="{716367ED-F864-4DE4-83D3-1D5215AC0857}" srcOrd="0" destOrd="0" presId="urn:microsoft.com/office/officeart/2005/8/layout/orgChart1"/>
    <dgm:cxn modelId="{FACEE622-47FC-45FF-BFC8-FD8D8EE6D8EA}" type="presParOf" srcId="{4C3FCEA8-ABFD-4D21-9B24-B46A438E49C9}" destId="{A5C7CDE7-ADE4-45BD-844D-EF4D2CF2649D}" srcOrd="1" destOrd="0" presId="urn:microsoft.com/office/officeart/2005/8/layout/orgChart1"/>
    <dgm:cxn modelId="{34CD9712-E694-46FC-B3AB-2C23E511B1CE}" type="presParOf" srcId="{D7EB33D7-C231-459B-8F32-FA9313BF6C24}" destId="{B6AF3FC4-7113-411A-8459-737C602F6FC6}" srcOrd="1" destOrd="0" presId="urn:microsoft.com/office/officeart/2005/8/layout/orgChart1"/>
    <dgm:cxn modelId="{5715E71C-DE15-42BF-BCEA-2E0719C1836A}" type="presParOf" srcId="{D7EB33D7-C231-459B-8F32-FA9313BF6C24}" destId="{B28F73DF-F629-4E5A-AA18-21D2D851C0A2}" srcOrd="2" destOrd="0" presId="urn:microsoft.com/office/officeart/2005/8/layout/orgChart1"/>
    <dgm:cxn modelId="{1B5344CB-4550-470F-A64D-16830A1F548A}" type="presParOf" srcId="{DCFB1E79-49EE-41A6-AA28-6AAE666E5DC6}" destId="{21809558-53A5-4599-90C5-7FB4CC8B7C31}" srcOrd="10" destOrd="0" presId="urn:microsoft.com/office/officeart/2005/8/layout/orgChart1"/>
    <dgm:cxn modelId="{143112C0-CD68-4EA2-9441-244AE7032790}" type="presParOf" srcId="{DCFB1E79-49EE-41A6-AA28-6AAE666E5DC6}" destId="{81EDC1EE-E1A1-48C0-BDE9-DD6C63FE63EE}" srcOrd="11" destOrd="0" presId="urn:microsoft.com/office/officeart/2005/8/layout/orgChart1"/>
    <dgm:cxn modelId="{4451B923-C003-48DB-8E2E-C0A3C50E90E5}" type="presParOf" srcId="{81EDC1EE-E1A1-48C0-BDE9-DD6C63FE63EE}" destId="{90E43E56-5A31-4D41-8558-F488F9A528B5}" srcOrd="0" destOrd="0" presId="urn:microsoft.com/office/officeart/2005/8/layout/orgChart1"/>
    <dgm:cxn modelId="{9CE149B3-F9E5-4DBA-90A9-3FC55CF3BAA4}" type="presParOf" srcId="{90E43E56-5A31-4D41-8558-F488F9A528B5}" destId="{1EF853FC-E356-40F4-9CD3-5A3596617B14}" srcOrd="0" destOrd="0" presId="urn:microsoft.com/office/officeart/2005/8/layout/orgChart1"/>
    <dgm:cxn modelId="{21709979-D4D0-4B6C-9B2D-61A8F4DF40C4}" type="presParOf" srcId="{90E43E56-5A31-4D41-8558-F488F9A528B5}" destId="{F63F93B1-7232-48DA-B595-EC9974AB7685}" srcOrd="1" destOrd="0" presId="urn:microsoft.com/office/officeart/2005/8/layout/orgChart1"/>
    <dgm:cxn modelId="{53A0B2C8-6BF3-4BDE-BE72-1422EC9C049B}" type="presParOf" srcId="{81EDC1EE-E1A1-48C0-BDE9-DD6C63FE63EE}" destId="{AD138B13-7E92-46A6-9719-9D390D1F157F}" srcOrd="1" destOrd="0" presId="urn:microsoft.com/office/officeart/2005/8/layout/orgChart1"/>
    <dgm:cxn modelId="{2EC58773-05C5-4E91-8311-DD485CA94C61}" type="presParOf" srcId="{81EDC1EE-E1A1-48C0-BDE9-DD6C63FE63EE}" destId="{1FD6CF86-BE1D-43AD-8553-63A9122F52A8}" srcOrd="2" destOrd="0" presId="urn:microsoft.com/office/officeart/2005/8/layout/orgChart1"/>
    <dgm:cxn modelId="{72703F4B-E691-4557-A4C2-8CA54E714AE6}" type="presParOf" srcId="{A63E47DA-06B5-42F3-92A3-E13F87984553}" destId="{5FFE5924-0936-4706-A866-67D562C7A66B}" srcOrd="2" destOrd="0" presId="urn:microsoft.com/office/officeart/2005/8/layout/orgChart1"/>
    <dgm:cxn modelId="{2D8EF31D-5AA7-4F08-86A9-0A38FA5B7D6D}" type="presParOf" srcId="{5FFE5924-0936-4706-A866-67D562C7A66B}" destId="{6187B1BC-D698-4BEC-8927-514EB304EC78}" srcOrd="0" destOrd="0" presId="urn:microsoft.com/office/officeart/2005/8/layout/orgChart1"/>
    <dgm:cxn modelId="{E93D84E2-67BA-4BB9-BC7F-637CD933F605}" type="presParOf" srcId="{5FFE5924-0936-4706-A866-67D562C7A66B}" destId="{C6E991AF-E1BB-4F4F-BC55-5C5EAC218E51}" srcOrd="1" destOrd="0" presId="urn:microsoft.com/office/officeart/2005/8/layout/orgChart1"/>
    <dgm:cxn modelId="{0CB8235A-1EC5-4571-9287-118F91875606}" type="presParOf" srcId="{C6E991AF-E1BB-4F4F-BC55-5C5EAC218E51}" destId="{DF6F376D-67E0-4513-8711-2B5A3BD8876D}" srcOrd="0" destOrd="0" presId="urn:microsoft.com/office/officeart/2005/8/layout/orgChart1"/>
    <dgm:cxn modelId="{9C3FCAFB-71ED-4021-A9A3-D28B2897F37C}" type="presParOf" srcId="{DF6F376D-67E0-4513-8711-2B5A3BD8876D}" destId="{52002C5B-9C49-4BFB-8F8E-C4595F57B19E}" srcOrd="0" destOrd="0" presId="urn:microsoft.com/office/officeart/2005/8/layout/orgChart1"/>
    <dgm:cxn modelId="{AF8BBAD6-63AC-440B-8518-C47C8F86729A}" type="presParOf" srcId="{DF6F376D-67E0-4513-8711-2B5A3BD8876D}" destId="{5B95F3C5-E04D-40C3-894C-50A25BEDB10B}" srcOrd="1" destOrd="0" presId="urn:microsoft.com/office/officeart/2005/8/layout/orgChart1"/>
    <dgm:cxn modelId="{65F7D16D-1734-4E62-A403-58F563832FBA}" type="presParOf" srcId="{C6E991AF-E1BB-4F4F-BC55-5C5EAC218E51}" destId="{866CEE6B-CE57-4699-A56B-D1CEB9DA1CF0}" srcOrd="1" destOrd="0" presId="urn:microsoft.com/office/officeart/2005/8/layout/orgChart1"/>
    <dgm:cxn modelId="{02B1EA2D-D244-4418-9229-30AA9AF2E5EA}" type="presParOf" srcId="{C6E991AF-E1BB-4F4F-BC55-5C5EAC218E51}" destId="{BF74C8EE-0867-4C83-99E1-E052003B05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/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/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/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/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/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/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/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/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/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/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CMT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/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/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/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/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/>
        </a:p>
      </dgm:t>
    </dgm:pt>
    <dgm:pt modelId="{D91ACA05-0ABF-47B5-8908-C816893E0E1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Especiales</a:t>
          </a:r>
          <a:endParaRPr lang="en-US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3A0AB4-B29A-4ADE-A9B2-CAAC3B112FAF}" type="parTrans" cxnId="{AC554698-962E-400B-A2F3-3B158225B5DB}">
      <dgm:prSet/>
      <dgm:spPr/>
      <dgm:t>
        <a:bodyPr/>
        <a:lstStyle/>
        <a:p>
          <a:endParaRPr lang="es-ES" sz="1200"/>
        </a:p>
      </dgm:t>
    </dgm:pt>
    <dgm:pt modelId="{515C4EC2-9ED5-4A6A-952F-344A2E9E3087}" type="sibTrans" cxnId="{AC554698-962E-400B-A2F3-3B158225B5DB}">
      <dgm:prSet/>
      <dgm:spPr/>
      <dgm:t>
        <a:bodyPr/>
        <a:lstStyle/>
        <a:p>
          <a:endParaRPr lang="es-ES" sz="1200"/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/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/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/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/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/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/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/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/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/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3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43416" custScaleY="74285" custLinFactY="-300212" custLinFactNeighborX="-5620" custLinFactNeighborY="-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2" custScaleX="145632" custScaleY="74285" custLinFactNeighborX="98183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2" custScaleX="150092" custScaleY="74285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2" custScaleX="247366" custScaleY="99041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2" custScaleX="247366" custScaleY="99041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2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2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2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639A1B2A-07F0-4CA2-ABED-019B69CCA3CF}" type="pres">
      <dgm:prSet presAssocID="{663A0AB4-B29A-4ADE-A9B2-CAAC3B112FAF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35F0EEEB-414C-4D76-963A-27D5EF18DCD9}" type="pres">
      <dgm:prSet presAssocID="{D91ACA05-0ABF-47B5-8908-C816893E0E1C}" presName="hierRoot3" presStyleCnt="0">
        <dgm:presLayoutVars>
          <dgm:hierBranch val="init"/>
        </dgm:presLayoutVars>
      </dgm:prSet>
      <dgm:spPr/>
    </dgm:pt>
    <dgm:pt modelId="{DE7DA6AB-B07A-4C1A-AFBA-46EE0A1B6F11}" type="pres">
      <dgm:prSet presAssocID="{D91ACA05-0ABF-47B5-8908-C816893E0E1C}" presName="rootComposite3" presStyleCnt="0"/>
      <dgm:spPr/>
    </dgm:pt>
    <dgm:pt modelId="{01786EE4-F7DE-4ABB-87A3-CF0A39999FF2}" type="pres">
      <dgm:prSet presAssocID="{D91ACA05-0ABF-47B5-8908-C816893E0E1C}" presName="rootText3" presStyleLbl="asst1" presStyleIdx="7" presStyleCnt="12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010F2C-24C0-4234-897A-AE5E7BB07D1D}" type="pres">
      <dgm:prSet presAssocID="{D91ACA05-0ABF-47B5-8908-C816893E0E1C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36EF5159-BF36-482E-B4DD-113EDDA9309E}" type="pres">
      <dgm:prSet presAssocID="{D91ACA05-0ABF-47B5-8908-C816893E0E1C}" presName="hierChild6" presStyleCnt="0"/>
      <dgm:spPr/>
    </dgm:pt>
    <dgm:pt modelId="{342F5D96-48C8-44BC-8E45-A98F8162362F}" type="pres">
      <dgm:prSet presAssocID="{D91ACA05-0ABF-47B5-8908-C816893E0E1C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8" presStyleCnt="12" custScaleX="247366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9" presStyleCnt="12" custScaleX="247366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10" presStyleCnt="12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1" presStyleCnt="12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1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F9BFC1CB-D974-412F-834D-3844E3176A6D}" type="presOf" srcId="{663A0AB4-B29A-4ADE-A9B2-CAAC3B112FAF}" destId="{639A1B2A-07F0-4CA2-ABED-019B69CCA3CF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AC554698-962E-400B-A2F3-3B158225B5DB}" srcId="{3B99F7DF-36C4-4EFA-AD36-739287B537DA}" destId="{D91ACA05-0ABF-47B5-8908-C816893E0E1C}" srcOrd="7" destOrd="0" parTransId="{663A0AB4-B29A-4ADE-A9B2-CAAC3B112FAF}" sibTransId="{515C4EC2-9ED5-4A6A-952F-344A2E9E3087}"/>
    <dgm:cxn modelId="{4A9EBE55-7B5D-4875-BF00-312E057BA323}" type="presOf" srcId="{D91ACA05-0ABF-47B5-8908-C816893E0E1C}" destId="{01786EE4-F7DE-4ABB-87A3-CF0A39999FF2}" srcOrd="0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2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C3C76FA4-63F6-4E16-A782-5571C4AB2810}" srcId="{3B99F7DF-36C4-4EFA-AD36-739287B537DA}" destId="{38B012BB-466F-4554-B22B-B8E33206FE0E}" srcOrd="10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67133721-AD2D-4A62-B75C-FF514B3BDEDA}" type="presOf" srcId="{D91ACA05-0ABF-47B5-8908-C816893E0E1C}" destId="{FC010F2C-24C0-4234-897A-AE5E7BB07D1D}" srcOrd="1" destOrd="0" presId="urn:microsoft.com/office/officeart/2005/8/layout/orgChart1"/>
    <dgm:cxn modelId="{050324EB-B71F-4F3B-ABC1-0447DBEE1D55}" srcId="{3B99F7DF-36C4-4EFA-AD36-739287B537DA}" destId="{D7034BE8-8609-4F52-B5E1-07E2D0E41921}" srcOrd="8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9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2F03D81-13C4-48F6-A995-BEF7F33A6FA0}" type="presParOf" srcId="{8A568C84-F26F-4E92-9BD6-23A8289EA664}" destId="{639A1B2A-07F0-4CA2-ABED-019B69CCA3CF}" srcOrd="14" destOrd="0" presId="urn:microsoft.com/office/officeart/2005/8/layout/orgChart1"/>
    <dgm:cxn modelId="{6670CD47-8CC0-421B-A7F6-FAAACAA50554}" type="presParOf" srcId="{8A568C84-F26F-4E92-9BD6-23A8289EA664}" destId="{35F0EEEB-414C-4D76-963A-27D5EF18DCD9}" srcOrd="15" destOrd="0" presId="urn:microsoft.com/office/officeart/2005/8/layout/orgChart1"/>
    <dgm:cxn modelId="{1C536540-6EC2-4382-B305-E3A3ABA4087A}" type="presParOf" srcId="{35F0EEEB-414C-4D76-963A-27D5EF18DCD9}" destId="{DE7DA6AB-B07A-4C1A-AFBA-46EE0A1B6F11}" srcOrd="0" destOrd="0" presId="urn:microsoft.com/office/officeart/2005/8/layout/orgChart1"/>
    <dgm:cxn modelId="{93026FA2-7837-4E4E-8941-6312A372EDBE}" type="presParOf" srcId="{DE7DA6AB-B07A-4C1A-AFBA-46EE0A1B6F11}" destId="{01786EE4-F7DE-4ABB-87A3-CF0A39999FF2}" srcOrd="0" destOrd="0" presId="urn:microsoft.com/office/officeart/2005/8/layout/orgChart1"/>
    <dgm:cxn modelId="{64B50717-593A-4C79-A19B-89D106C54C3A}" type="presParOf" srcId="{DE7DA6AB-B07A-4C1A-AFBA-46EE0A1B6F11}" destId="{FC010F2C-24C0-4234-897A-AE5E7BB07D1D}" srcOrd="1" destOrd="0" presId="urn:microsoft.com/office/officeart/2005/8/layout/orgChart1"/>
    <dgm:cxn modelId="{969EA5D6-577B-432C-BEC6-935610E5678F}" type="presParOf" srcId="{35F0EEEB-414C-4D76-963A-27D5EF18DCD9}" destId="{36EF5159-BF36-482E-B4DD-113EDDA9309E}" srcOrd="1" destOrd="0" presId="urn:microsoft.com/office/officeart/2005/8/layout/orgChart1"/>
    <dgm:cxn modelId="{AC16E3F0-5474-4C06-8045-D1C147A17BB6}" type="presParOf" srcId="{35F0EEEB-414C-4D76-963A-27D5EF18DCD9}" destId="{342F5D96-48C8-44BC-8E45-A98F8162362F}" srcOrd="2" destOrd="0" presId="urn:microsoft.com/office/officeart/2005/8/layout/orgChart1"/>
    <dgm:cxn modelId="{05CFE35F-F326-444A-B7CD-A55BADEF0CD0}" type="presParOf" srcId="{8A568C84-F26F-4E92-9BD6-23A8289EA664}" destId="{BCF7BEEC-7F2E-485D-91D7-B1359E4F14A4}" srcOrd="16" destOrd="0" presId="urn:microsoft.com/office/officeart/2005/8/layout/orgChart1"/>
    <dgm:cxn modelId="{A801B977-F1F8-4347-9BF5-411C3EC1A3FF}" type="presParOf" srcId="{8A568C84-F26F-4E92-9BD6-23A8289EA664}" destId="{5D3FB79B-537B-4115-8C83-2002527A7B2D}" srcOrd="17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8" destOrd="0" presId="urn:microsoft.com/office/officeart/2005/8/layout/orgChart1"/>
    <dgm:cxn modelId="{FFB8BCFB-7E2C-4E95-8FDA-6424B42623D7}" type="presParOf" srcId="{8A568C84-F26F-4E92-9BD6-23A8289EA664}" destId="{21C5FCDE-B2C6-4997-86F5-9F262A7EBB79}" srcOrd="1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20" destOrd="0" presId="urn:microsoft.com/office/officeart/2005/8/layout/orgChart1"/>
    <dgm:cxn modelId="{E6C4718C-FF5A-4021-8A0F-BD26C8DC4293}" type="presParOf" srcId="{8A568C84-F26F-4E92-9BD6-23A8289EA664}" destId="{54233FF6-E312-48DD-ABDE-BEDC75262B2A}" srcOrd="2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2" destOrd="0" presId="urn:microsoft.com/office/officeart/2005/8/layout/orgChart1"/>
    <dgm:cxn modelId="{C8B376FA-21F4-4A03-9C03-B8A920EE26BF}" type="presParOf" srcId="{8A568C84-F26F-4E92-9BD6-23A8289EA664}" destId="{8B4628B3-6051-4EA8-9836-F76826111AE2}" srcOrd="2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/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/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/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/>
        </a:p>
      </dgm:t>
    </dgm:pt>
    <dgm:pt modelId="{683D7F9F-B043-4145-8CE5-57656C9B72D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F1821C79-93AE-472C-8A46-775D08378B73}" type="parTrans" cxnId="{1C018311-F558-4C43-BAB1-457F243AA2E8}">
      <dgm:prSet/>
      <dgm:spPr/>
      <dgm:t>
        <a:bodyPr/>
        <a:lstStyle/>
        <a:p>
          <a:endParaRPr lang="es-ES" sz="1200"/>
        </a:p>
      </dgm:t>
    </dgm:pt>
    <dgm:pt modelId="{97DC766B-0EA1-4D53-AE09-F8D13FED583D}" type="sibTrans" cxnId="{1C018311-F558-4C43-BAB1-457F243AA2E8}">
      <dgm:prSet/>
      <dgm:spPr/>
      <dgm:t>
        <a:bodyPr/>
        <a:lstStyle/>
        <a:p>
          <a:endParaRPr lang="es-ES" sz="1200"/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83F6E84D-49F3-4377-864B-7D242489815D}" type="pres">
      <dgm:prSet presAssocID="{F1821C79-93AE-472C-8A46-775D08378B7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6ACBA52-330D-4423-91D8-18F6C82E23F4}" type="pres">
      <dgm:prSet presAssocID="{683D7F9F-B043-4145-8CE5-57656C9B72D7}" presName="hierRoot2" presStyleCnt="0">
        <dgm:presLayoutVars>
          <dgm:hierBranch val="init"/>
        </dgm:presLayoutVars>
      </dgm:prSet>
      <dgm:spPr/>
    </dgm:pt>
    <dgm:pt modelId="{8A0E7E08-2CB0-4950-AF39-6D313AA8EDCD}" type="pres">
      <dgm:prSet presAssocID="{683D7F9F-B043-4145-8CE5-57656C9B72D7}" presName="rootComposite" presStyleCnt="0"/>
      <dgm:spPr/>
    </dgm:pt>
    <dgm:pt modelId="{5A558D68-7FE4-4150-BC37-493AA14CA243}" type="pres">
      <dgm:prSet presAssocID="{683D7F9F-B043-4145-8CE5-57656C9B72D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243EA-B114-4931-BA57-83D99AD569EA}" type="pres">
      <dgm:prSet presAssocID="{683D7F9F-B043-4145-8CE5-57656C9B72D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CFAE22C-C64E-42A4-A82D-9D9C15593F5F}" type="pres">
      <dgm:prSet presAssocID="{683D7F9F-B043-4145-8CE5-57656C9B72D7}" presName="hierChild4" presStyleCnt="0"/>
      <dgm:spPr/>
    </dgm:pt>
    <dgm:pt modelId="{7289F1A7-5BD3-419A-BDBD-BEF92FFB3175}" type="pres">
      <dgm:prSet presAssocID="{683D7F9F-B043-4145-8CE5-57656C9B72D7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36439912-847A-452A-9F15-F79E6E331A42}" type="presOf" srcId="{683D7F9F-B043-4145-8CE5-57656C9B72D7}" destId="{55C243EA-B114-4931-BA57-83D99AD569EA}" srcOrd="1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1C018311-F558-4C43-BAB1-457F243AA2E8}" srcId="{4FA02B60-CB56-4CA5-A4E8-C3DD290553D2}" destId="{683D7F9F-B043-4145-8CE5-57656C9B72D7}" srcOrd="1" destOrd="0" parTransId="{F1821C79-93AE-472C-8A46-775D08378B73}" sibTransId="{97DC766B-0EA1-4D53-AE09-F8D13FED583D}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83C6D4D6-5912-44A9-8A62-CBE242F43FD9}" type="presOf" srcId="{683D7F9F-B043-4145-8CE5-57656C9B72D7}" destId="{5A558D68-7FE4-4150-BC37-493AA14CA243}" srcOrd="0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85839084-852B-468B-BE1E-0FED16515492}" type="presOf" srcId="{F1821C79-93AE-472C-8A46-775D08378B73}" destId="{83F6E84D-49F3-4377-864B-7D242489815D}" srcOrd="0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89DDF723-E0A4-41E6-8897-B34224AD5A0E}" type="presParOf" srcId="{6203BC33-AD6D-4C41-9FFC-B65041839D32}" destId="{83F6E84D-49F3-4377-864B-7D242489815D}" srcOrd="2" destOrd="0" presId="urn:microsoft.com/office/officeart/2005/8/layout/orgChart1"/>
    <dgm:cxn modelId="{05AE7D74-1B7D-4E0F-ADAF-E5596C88F307}" type="presParOf" srcId="{6203BC33-AD6D-4C41-9FFC-B65041839D32}" destId="{06ACBA52-330D-4423-91D8-18F6C82E23F4}" srcOrd="3" destOrd="0" presId="urn:microsoft.com/office/officeart/2005/8/layout/orgChart1"/>
    <dgm:cxn modelId="{C4D404C7-F3A0-4733-95BC-357F657D1456}" type="presParOf" srcId="{06ACBA52-330D-4423-91D8-18F6C82E23F4}" destId="{8A0E7E08-2CB0-4950-AF39-6D313AA8EDCD}" srcOrd="0" destOrd="0" presId="urn:microsoft.com/office/officeart/2005/8/layout/orgChart1"/>
    <dgm:cxn modelId="{49180319-2AF9-457E-AB92-3A848C00E3AA}" type="presParOf" srcId="{8A0E7E08-2CB0-4950-AF39-6D313AA8EDCD}" destId="{5A558D68-7FE4-4150-BC37-493AA14CA243}" srcOrd="0" destOrd="0" presId="urn:microsoft.com/office/officeart/2005/8/layout/orgChart1"/>
    <dgm:cxn modelId="{4FA7EC39-4F8B-4837-A0D2-16FF25065945}" type="presParOf" srcId="{8A0E7E08-2CB0-4950-AF39-6D313AA8EDCD}" destId="{55C243EA-B114-4931-BA57-83D99AD569EA}" srcOrd="1" destOrd="0" presId="urn:microsoft.com/office/officeart/2005/8/layout/orgChart1"/>
    <dgm:cxn modelId="{F8C3B9B5-F305-4FA7-8CD3-ED460DC5193A}" type="presParOf" srcId="{06ACBA52-330D-4423-91D8-18F6C82E23F4}" destId="{2CFAE22C-C64E-42A4-A82D-9D9C15593F5F}" srcOrd="1" destOrd="0" presId="urn:microsoft.com/office/officeart/2005/8/layout/orgChart1"/>
    <dgm:cxn modelId="{0FB90BB0-5DBA-4368-B374-0B657DEDFC3E}" type="presParOf" srcId="{06ACBA52-330D-4423-91D8-18F6C82E23F4}" destId="{7289F1A7-5BD3-419A-BDBD-BEF92FFB3175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/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/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/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/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/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/>
        </a:p>
      </dgm:t>
    </dgm:pt>
    <dgm:pt modelId="{2D97BBE2-8DD4-474E-B04A-617781D2BE84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 </a:t>
          </a:r>
        </a:p>
      </dgm:t>
    </dgm:pt>
    <dgm:pt modelId="{416B1596-9B06-40AD-9660-A66DA508DEE0}" type="parTrans" cxnId="{90F393CA-C8E1-4218-B4A7-9882E5B60613}">
      <dgm:prSet/>
      <dgm:spPr/>
      <dgm:t>
        <a:bodyPr/>
        <a:lstStyle/>
        <a:p>
          <a:endParaRPr lang="es-ES" sz="1200"/>
        </a:p>
      </dgm:t>
    </dgm:pt>
    <dgm:pt modelId="{61C20816-D0D9-45A6-8E3B-6BA067DF7154}" type="sibTrans" cxnId="{90F393CA-C8E1-4218-B4A7-9882E5B60613}">
      <dgm:prSet/>
      <dgm:spPr/>
      <dgm:t>
        <a:bodyPr/>
        <a:lstStyle/>
        <a:p>
          <a:endParaRPr lang="es-ES" sz="1200"/>
        </a:p>
      </dgm:t>
    </dgm:pt>
    <dgm:pt modelId="{B07BBE66-A23E-4F12-A709-CCC0B5B21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gm:t>
    </dgm:pt>
    <dgm:pt modelId="{FF5AB89F-5567-4D2A-A817-1E3397D28E78}" type="parTrans" cxnId="{15FA486B-4D5F-4225-93F8-64F7D44EA130}">
      <dgm:prSet/>
      <dgm:spPr/>
      <dgm:t>
        <a:bodyPr/>
        <a:lstStyle/>
        <a:p>
          <a:endParaRPr lang="es-ES" sz="1200"/>
        </a:p>
      </dgm:t>
    </dgm:pt>
    <dgm:pt modelId="{470A1A0D-CF25-4D2F-9CAF-1EB0164C6C6D}" type="sibTrans" cxnId="{15FA486B-4D5F-4225-93F8-64F7D44EA130}">
      <dgm:prSet/>
      <dgm:spPr/>
      <dgm:t>
        <a:bodyPr/>
        <a:lstStyle/>
        <a:p>
          <a:endParaRPr lang="es-ES" sz="1200"/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451E3FC7-988D-499A-9A51-7D89281B033D}" type="pres">
      <dgm:prSet presAssocID="{416B1596-9B06-40AD-9660-A66DA508DEE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14559C-6B9D-4F0D-B4BB-2BBA0B3FAD61}" type="pres">
      <dgm:prSet presAssocID="{2D97BBE2-8DD4-474E-B04A-617781D2BE84}" presName="hierRoot2" presStyleCnt="0">
        <dgm:presLayoutVars>
          <dgm:hierBranch val="init"/>
        </dgm:presLayoutVars>
      </dgm:prSet>
      <dgm:spPr/>
    </dgm:pt>
    <dgm:pt modelId="{63ECF7D8-4C9B-449B-9854-1EBCB33262D0}" type="pres">
      <dgm:prSet presAssocID="{2D97BBE2-8DD4-474E-B04A-617781D2BE84}" presName="rootComposite" presStyleCnt="0"/>
      <dgm:spPr/>
    </dgm:pt>
    <dgm:pt modelId="{B064ECC4-1C11-4BD0-99D0-3422588EDC6E}" type="pres">
      <dgm:prSet presAssocID="{2D97BBE2-8DD4-474E-B04A-617781D2BE8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D79D4-BCF0-49D9-A012-431C4FDD85B5}" type="pres">
      <dgm:prSet presAssocID="{2D97BBE2-8DD4-474E-B04A-617781D2BE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B33979B2-9491-4614-8182-C65F116C5EFB}" type="pres">
      <dgm:prSet presAssocID="{2D97BBE2-8DD4-474E-B04A-617781D2BE84}" presName="hierChild4" presStyleCnt="0"/>
      <dgm:spPr/>
    </dgm:pt>
    <dgm:pt modelId="{4BB33BA9-68EA-44F3-897D-2CD6A6F829FA}" type="pres">
      <dgm:prSet presAssocID="{2D97BBE2-8DD4-474E-B04A-617781D2BE84}" presName="hierChild5" presStyleCnt="0"/>
      <dgm:spPr/>
    </dgm:pt>
    <dgm:pt modelId="{A32FE0F0-3B49-44AB-89D5-4BCD6681CC4C}" type="pres">
      <dgm:prSet presAssocID="{FF5AB89F-5567-4D2A-A817-1E3397D28E7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1C92ECD-1528-452E-A1B3-E65789B4A22D}" type="pres">
      <dgm:prSet presAssocID="{B07BBE66-A23E-4F12-A709-CCC0B5B21A26}" presName="hierRoot2" presStyleCnt="0">
        <dgm:presLayoutVars>
          <dgm:hierBranch val="init"/>
        </dgm:presLayoutVars>
      </dgm:prSet>
      <dgm:spPr/>
    </dgm:pt>
    <dgm:pt modelId="{4F74F440-4E91-4449-98AB-31CE0D43B007}" type="pres">
      <dgm:prSet presAssocID="{B07BBE66-A23E-4F12-A709-CCC0B5B21A26}" presName="rootComposite" presStyleCnt="0"/>
      <dgm:spPr/>
    </dgm:pt>
    <dgm:pt modelId="{083498F6-229A-4B03-8EFF-C85124A8790E}" type="pres">
      <dgm:prSet presAssocID="{B07BBE66-A23E-4F12-A709-CCC0B5B21A26}" presName="rootText" presStyleLbl="node2" presStyleIdx="2" presStyleCnt="3" custLinFactNeighborX="2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D7E50-EEC4-4F07-ABC2-884EBDC75698}" type="pres">
      <dgm:prSet presAssocID="{B07BBE66-A23E-4F12-A709-CCC0B5B21A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40AE61-26CC-4E69-874B-D74D7F28F8CB}" type="pres">
      <dgm:prSet presAssocID="{B07BBE66-A23E-4F12-A709-CCC0B5B21A26}" presName="hierChild4" presStyleCnt="0"/>
      <dgm:spPr/>
    </dgm:pt>
    <dgm:pt modelId="{DB82FA37-DF05-429D-BB83-4C6D466AD42B}" type="pres">
      <dgm:prSet presAssocID="{B07BBE66-A23E-4F12-A709-CCC0B5B21A26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6CC4B285-AC72-4E5B-A1EC-884ABD9BF941}" type="presOf" srcId="{B07BBE66-A23E-4F12-A709-CCC0B5B21A26}" destId="{083498F6-229A-4B03-8EFF-C85124A8790E}" srcOrd="0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5A583E9C-5630-4169-99FF-EF094A1DB7F5}" type="presOf" srcId="{416B1596-9B06-40AD-9660-A66DA508DEE0}" destId="{451E3FC7-988D-499A-9A51-7D89281B033D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15FA486B-4D5F-4225-93F8-64F7D44EA130}" srcId="{CF1C585E-D1AB-4040-AABC-BF688CA81DCE}" destId="{B07BBE66-A23E-4F12-A709-CCC0B5B21A26}" srcOrd="3" destOrd="0" parTransId="{FF5AB89F-5567-4D2A-A817-1E3397D28E78}" sibTransId="{470A1A0D-CF25-4D2F-9CAF-1EB0164C6C6D}"/>
    <dgm:cxn modelId="{D6980265-05BD-403B-A3D4-7E9387FFF7F1}" type="presOf" srcId="{2D97BBE2-8DD4-474E-B04A-617781D2BE84}" destId="{B064ECC4-1C11-4BD0-99D0-3422588EDC6E}" srcOrd="0" destOrd="0" presId="urn:microsoft.com/office/officeart/2005/8/layout/orgChart1"/>
    <dgm:cxn modelId="{42E131FC-F331-4056-93F6-6AF371751664}" type="presOf" srcId="{2D97BBE2-8DD4-474E-B04A-617781D2BE84}" destId="{770D79D4-BCF0-49D9-A012-431C4FDD85B5}" srcOrd="1" destOrd="0" presId="urn:microsoft.com/office/officeart/2005/8/layout/orgChart1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BA660F97-6165-4AF3-9B02-3A82DB469844}" type="presOf" srcId="{FF5AB89F-5567-4D2A-A817-1E3397D28E78}" destId="{A32FE0F0-3B49-44AB-89D5-4BCD6681CC4C}" srcOrd="0" destOrd="0" presId="urn:microsoft.com/office/officeart/2005/8/layout/orgChart1"/>
    <dgm:cxn modelId="{E78963DE-14AD-4499-A4C3-9EF1BCBE0533}" type="presOf" srcId="{B07BBE66-A23E-4F12-A709-CCC0B5B21A26}" destId="{EF2D7E50-EEC4-4F07-ABC2-884EBDC75698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90F393CA-C8E1-4218-B4A7-9882E5B60613}" srcId="{CF1C585E-D1AB-4040-AABC-BF688CA81DCE}" destId="{2D97BBE2-8DD4-474E-B04A-617781D2BE84}" srcOrd="2" destOrd="0" parTransId="{416B1596-9B06-40AD-9660-A66DA508DEE0}" sibTransId="{61C20816-D0D9-45A6-8E3B-6BA067DF7154}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82FAC6D5-5267-485F-9DFC-A1B6AC9DEB4C}" type="presParOf" srcId="{B07BD3D5-8997-4A3A-ADD0-05400A5D3649}" destId="{451E3FC7-988D-499A-9A51-7D89281B033D}" srcOrd="2" destOrd="0" presId="urn:microsoft.com/office/officeart/2005/8/layout/orgChart1"/>
    <dgm:cxn modelId="{73FAF2B1-67AE-4BEA-BD8F-CA3CF098ECCF}" type="presParOf" srcId="{B07BD3D5-8997-4A3A-ADD0-05400A5D3649}" destId="{BE14559C-6B9D-4F0D-B4BB-2BBA0B3FAD61}" srcOrd="3" destOrd="0" presId="urn:microsoft.com/office/officeart/2005/8/layout/orgChart1"/>
    <dgm:cxn modelId="{9967DCAD-0744-45FE-B6AE-E81934B0C0F5}" type="presParOf" srcId="{BE14559C-6B9D-4F0D-B4BB-2BBA0B3FAD61}" destId="{63ECF7D8-4C9B-449B-9854-1EBCB33262D0}" srcOrd="0" destOrd="0" presId="urn:microsoft.com/office/officeart/2005/8/layout/orgChart1"/>
    <dgm:cxn modelId="{4469BBF5-61F8-46A4-9A40-B9C9E1010509}" type="presParOf" srcId="{63ECF7D8-4C9B-449B-9854-1EBCB33262D0}" destId="{B064ECC4-1C11-4BD0-99D0-3422588EDC6E}" srcOrd="0" destOrd="0" presId="urn:microsoft.com/office/officeart/2005/8/layout/orgChart1"/>
    <dgm:cxn modelId="{AB508803-D395-47ED-B482-79383CAE6C96}" type="presParOf" srcId="{63ECF7D8-4C9B-449B-9854-1EBCB33262D0}" destId="{770D79D4-BCF0-49D9-A012-431C4FDD85B5}" srcOrd="1" destOrd="0" presId="urn:microsoft.com/office/officeart/2005/8/layout/orgChart1"/>
    <dgm:cxn modelId="{EA10C24A-8CDF-4880-AA2C-AB9C8D3808FF}" type="presParOf" srcId="{BE14559C-6B9D-4F0D-B4BB-2BBA0B3FAD61}" destId="{B33979B2-9491-4614-8182-C65F116C5EFB}" srcOrd="1" destOrd="0" presId="urn:microsoft.com/office/officeart/2005/8/layout/orgChart1"/>
    <dgm:cxn modelId="{351B5207-B8A0-40E1-9DF6-75C6A3E878F7}" type="presParOf" srcId="{BE14559C-6B9D-4F0D-B4BB-2BBA0B3FAD61}" destId="{4BB33BA9-68EA-44F3-897D-2CD6A6F829FA}" srcOrd="2" destOrd="0" presId="urn:microsoft.com/office/officeart/2005/8/layout/orgChart1"/>
    <dgm:cxn modelId="{3B86BA1A-51CE-4FD0-B41E-8ABA28BEE509}" type="presParOf" srcId="{B07BD3D5-8997-4A3A-ADD0-05400A5D3649}" destId="{A32FE0F0-3B49-44AB-89D5-4BCD6681CC4C}" srcOrd="4" destOrd="0" presId="urn:microsoft.com/office/officeart/2005/8/layout/orgChart1"/>
    <dgm:cxn modelId="{F96BAB67-016E-40A8-B2E9-210EA769FA7D}" type="presParOf" srcId="{B07BD3D5-8997-4A3A-ADD0-05400A5D3649}" destId="{21C92ECD-1528-452E-A1B3-E65789B4A22D}" srcOrd="5" destOrd="0" presId="urn:microsoft.com/office/officeart/2005/8/layout/orgChart1"/>
    <dgm:cxn modelId="{F2578684-4260-46CB-A238-55D21E82D7CB}" type="presParOf" srcId="{21C92ECD-1528-452E-A1B3-E65789B4A22D}" destId="{4F74F440-4E91-4449-98AB-31CE0D43B007}" srcOrd="0" destOrd="0" presId="urn:microsoft.com/office/officeart/2005/8/layout/orgChart1"/>
    <dgm:cxn modelId="{86E55F0F-56EA-483A-8B02-F0EB719C35FE}" type="presParOf" srcId="{4F74F440-4E91-4449-98AB-31CE0D43B007}" destId="{083498F6-229A-4B03-8EFF-C85124A8790E}" srcOrd="0" destOrd="0" presId="urn:microsoft.com/office/officeart/2005/8/layout/orgChart1"/>
    <dgm:cxn modelId="{41C167BD-0A71-4724-8E24-B99B4D44230F}" type="presParOf" srcId="{4F74F440-4E91-4449-98AB-31CE0D43B007}" destId="{EF2D7E50-EEC4-4F07-ABC2-884EBDC75698}" srcOrd="1" destOrd="0" presId="urn:microsoft.com/office/officeart/2005/8/layout/orgChart1"/>
    <dgm:cxn modelId="{1770CC67-11D5-4CE7-9069-D8F3F3ED2CD8}" type="presParOf" srcId="{21C92ECD-1528-452E-A1B3-E65789B4A22D}" destId="{6D40AE61-26CC-4E69-874B-D74D7F28F8CB}" srcOrd="1" destOrd="0" presId="urn:microsoft.com/office/officeart/2005/8/layout/orgChart1"/>
    <dgm:cxn modelId="{88C93B4A-3A58-4E48-B51F-0A36066FCECE}" type="presParOf" srcId="{21C92ECD-1528-452E-A1B3-E65789B4A22D}" destId="{DB82FA37-DF05-429D-BB83-4C6D466AD42B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Planeación</a:t>
          </a:r>
          <a:endParaRPr lang="es-ES" sz="1200" dirty="0" smtClean="0"/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/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/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/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/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/>
            <a:t>Mayordomos(as)</a:t>
          </a:r>
        </a:p>
        <a:p>
          <a:r>
            <a:rPr lang="es-ES" sz="1200" dirty="0" smtClean="0"/>
            <a:t>Encargado(a</a:t>
          </a:r>
          <a:r>
            <a:rPr lang="es-ES" sz="1200" dirty="0" smtClean="0"/>
            <a:t>) Sección</a:t>
          </a:r>
        </a:p>
        <a:p>
          <a:r>
            <a:rPr lang="es-ES" sz="1200" dirty="0" smtClean="0"/>
            <a:t>Intendentes</a:t>
          </a:r>
          <a:endParaRPr lang="es-ES" sz="1200" dirty="0" smtClean="0"/>
        </a:p>
        <a:p>
          <a:r>
            <a:rPr lang="es-ES" sz="1200" dirty="0" smtClean="0"/>
            <a:t>Jardinero </a:t>
          </a:r>
          <a:r>
            <a:rPr lang="es-ES" sz="1200" dirty="0" smtClean="0"/>
            <a:t>(a)</a:t>
          </a:r>
        </a:p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/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/>
        </a:p>
      </dgm:t>
    </dgm:pt>
    <dgm:pt modelId="{92A2A0F3-63CE-4CAC-8FD9-720A79E583AE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 smtClean="0"/>
        </a:p>
        <a:p>
          <a:r>
            <a:rPr lang="es-ES" sz="1200" dirty="0" smtClean="0"/>
            <a:t>Auxiliar de </a:t>
          </a:r>
          <a:r>
            <a:rPr lang="es-ES" sz="1200" dirty="0" smtClean="0"/>
            <a:t>Mantenimiento</a:t>
          </a:r>
          <a:endParaRPr lang="es-ES" sz="1200" dirty="0" smtClean="0"/>
        </a:p>
        <a:p>
          <a:r>
            <a:rPr lang="es-ES" sz="1200" dirty="0" smtClean="0"/>
            <a:t>Ayudante </a:t>
          </a:r>
          <a:r>
            <a:rPr lang="es-ES" sz="1200" dirty="0" smtClean="0"/>
            <a:t>Mantenimiento</a:t>
          </a:r>
          <a:endParaRPr lang="es-ES" sz="1200" dirty="0" smtClean="0"/>
        </a:p>
        <a:p>
          <a:r>
            <a:rPr lang="es-ES" sz="1200" dirty="0" smtClean="0"/>
            <a:t>Oficial </a:t>
          </a:r>
          <a:r>
            <a:rPr lang="es-ES" sz="1200" dirty="0" smtClean="0"/>
            <a:t>Mantenimiento</a:t>
          </a:r>
          <a:endParaRPr lang="es-ES" sz="1200" dirty="0" smtClean="0"/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/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/>
        </a:p>
      </dgm:t>
    </dgm:pt>
    <dgm:pt modelId="{1C14BCC1-7524-4B55-B771-26A6DB84281C}" type="asst">
      <dgm:prSet phldrT="[Texto]" custT="1"/>
      <dgm:spPr/>
      <dgm:t>
        <a:bodyPr/>
        <a:lstStyle/>
        <a:p>
          <a:r>
            <a:rPr lang="es-ES" sz="1200" dirty="0" smtClean="0"/>
            <a:t>Jefe(a) de Infraestructura y </a:t>
          </a:r>
          <a:r>
            <a:rPr lang="es-ES" sz="1200" dirty="0" smtClean="0"/>
            <a:t>Mantenimiento</a:t>
          </a:r>
          <a:endParaRPr lang="es-ES" sz="1200" dirty="0" smtClean="0"/>
        </a:p>
      </dgm:t>
    </dgm:pt>
    <dgm:pt modelId="{9D14B49B-3066-4DAD-A273-B3EDC8D1C6B5}" type="parTrans" cxnId="{3FF4F616-E20F-4265-8E7F-45D46AED576C}">
      <dgm:prSet/>
      <dgm:spPr/>
      <dgm:t>
        <a:bodyPr/>
        <a:lstStyle/>
        <a:p>
          <a:endParaRPr lang="es-ES"/>
        </a:p>
      </dgm:t>
    </dgm:pt>
    <dgm:pt modelId="{4956B1B1-09FF-4084-BA35-B3FD4CC27D39}" type="sibTrans" cxnId="{3FF4F616-E20F-4265-8E7F-45D46AED576C}">
      <dgm:prSet/>
      <dgm:spPr/>
      <dgm:t>
        <a:bodyPr/>
        <a:lstStyle/>
        <a:p>
          <a:endParaRPr lang="es-ES"/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LinFactNeighborY="1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2" custScaleY="219222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2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2" custScaleY="214827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  <dgm:pt modelId="{757AB24A-D0DA-44D7-A47C-8101DA4B9DB3}" type="pres">
      <dgm:prSet presAssocID="{9D14B49B-3066-4DAD-A273-B3EDC8D1C6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83E6ABD-36C8-4392-8059-BFC4D40AE44F}" type="pres">
      <dgm:prSet presAssocID="{1C14BCC1-7524-4B55-B771-26A6DB84281C}" presName="hierRoot3" presStyleCnt="0">
        <dgm:presLayoutVars>
          <dgm:hierBranch val="init"/>
        </dgm:presLayoutVars>
      </dgm:prSet>
      <dgm:spPr/>
    </dgm:pt>
    <dgm:pt modelId="{E5981486-3567-4498-8289-FF63E3B10914}" type="pres">
      <dgm:prSet presAssocID="{1C14BCC1-7524-4B55-B771-26A6DB84281C}" presName="rootComposite3" presStyleCnt="0"/>
      <dgm:spPr/>
    </dgm:pt>
    <dgm:pt modelId="{356C7A86-57EE-43CC-A05D-FD85822DD71E}" type="pres">
      <dgm:prSet presAssocID="{1C14BCC1-7524-4B55-B771-26A6DB84281C}" presName="rootText3" presStyleLbl="asst1" presStyleIdx="1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20AE-D9A7-4E3C-BA11-2209F00FD49D}" type="pres">
      <dgm:prSet presAssocID="{1C14BCC1-7524-4B55-B771-26A6DB8428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40BB2C6-ECA4-4AAC-9EA7-F29921C86564}" type="pres">
      <dgm:prSet presAssocID="{1C14BCC1-7524-4B55-B771-26A6DB84281C}" presName="hierChild6" presStyleCnt="0"/>
      <dgm:spPr/>
    </dgm:pt>
    <dgm:pt modelId="{63514AC6-2781-4C75-A362-22538CAC5844}" type="pres">
      <dgm:prSet presAssocID="{1C14BCC1-7524-4B55-B771-26A6DB84281C}" presName="hierChild7" presStyleCnt="0"/>
      <dgm:spPr/>
    </dgm:pt>
  </dgm:ptLst>
  <dgm:cxnLst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2DF444FA-FB92-4FE8-8240-0A509C022E3D}" type="presOf" srcId="{9D14B49B-3066-4DAD-A273-B3EDC8D1C6B5}" destId="{757AB24A-D0DA-44D7-A47C-8101DA4B9DB3}" srcOrd="0" destOrd="0" presId="urn:microsoft.com/office/officeart/2005/8/layout/orgChart1"/>
    <dgm:cxn modelId="{9E416AD2-6B49-4227-8995-D91A6865B1D3}" srcId="{FB8BA5B2-5AEB-436C-8C28-DDD1D3EABD25}" destId="{E1602C42-968D-4DB0-8781-40BC4DED5F2E}" srcOrd="2" destOrd="0" parTransId="{967F2EF7-75D6-4A80-ADA4-9D8F0882BF8A}" sibTransId="{77B7B1C0-1045-471A-9E8D-C70FEA9ED4A2}"/>
    <dgm:cxn modelId="{3FF4F616-E20F-4265-8E7F-45D46AED576C}" srcId="{FB8BA5B2-5AEB-436C-8C28-DDD1D3EABD25}" destId="{1C14BCC1-7524-4B55-B771-26A6DB84281C}" srcOrd="1" destOrd="0" parTransId="{9D14B49B-3066-4DAD-A273-B3EDC8D1C6B5}" sibTransId="{4956B1B1-09FF-4084-BA35-B3FD4CC27D39}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3" destOrd="0" parTransId="{C0CB7F67-E09D-420A-A292-079612D89198}" sibTransId="{396DD257-21C8-41F0-90A1-A82589FCF873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1FB03881-16AC-4BEE-99F2-707D41531B0E}" type="presOf" srcId="{1C14BCC1-7524-4B55-B771-26A6DB84281C}" destId="{C28C20AE-D9A7-4E3C-BA11-2209F00FD49D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E57774F5-6DD1-4537-ABCF-6EFE89483ABA}" type="presOf" srcId="{1C14BCC1-7524-4B55-B771-26A6DB84281C}" destId="{356C7A86-57EE-43CC-A05D-FD85822DD71E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  <dgm:cxn modelId="{641F66B6-6096-4AEC-80C8-F2616764B9BA}" type="presParOf" srcId="{7365B49B-A590-4388-B595-32D404303AAF}" destId="{757AB24A-D0DA-44D7-A47C-8101DA4B9DB3}" srcOrd="2" destOrd="0" presId="urn:microsoft.com/office/officeart/2005/8/layout/orgChart1"/>
    <dgm:cxn modelId="{C5A8ECFD-6561-4959-A3E8-374BF99EFECC}" type="presParOf" srcId="{7365B49B-A590-4388-B595-32D404303AAF}" destId="{883E6ABD-36C8-4392-8059-BFC4D40AE44F}" srcOrd="3" destOrd="0" presId="urn:microsoft.com/office/officeart/2005/8/layout/orgChart1"/>
    <dgm:cxn modelId="{221046D5-82F4-438A-A8D9-4581E5933220}" type="presParOf" srcId="{883E6ABD-36C8-4392-8059-BFC4D40AE44F}" destId="{E5981486-3567-4498-8289-FF63E3B10914}" srcOrd="0" destOrd="0" presId="urn:microsoft.com/office/officeart/2005/8/layout/orgChart1"/>
    <dgm:cxn modelId="{F23584DC-CBC9-461C-BB5F-8D6567D04658}" type="presParOf" srcId="{E5981486-3567-4498-8289-FF63E3B10914}" destId="{356C7A86-57EE-43CC-A05D-FD85822DD71E}" srcOrd="0" destOrd="0" presId="urn:microsoft.com/office/officeart/2005/8/layout/orgChart1"/>
    <dgm:cxn modelId="{B0378954-91FC-46B0-8B38-41F3CF735B56}" type="presParOf" srcId="{E5981486-3567-4498-8289-FF63E3B10914}" destId="{C28C20AE-D9A7-4E3C-BA11-2209F00FD49D}" srcOrd="1" destOrd="0" presId="urn:microsoft.com/office/officeart/2005/8/layout/orgChart1"/>
    <dgm:cxn modelId="{0AB2BACB-CCC0-432B-8A79-6108AB2BB011}" type="presParOf" srcId="{883E6ABD-36C8-4392-8059-BFC4D40AE44F}" destId="{640BB2C6-ECA4-4AAC-9EA7-F29921C86564}" srcOrd="1" destOrd="0" presId="urn:microsoft.com/office/officeart/2005/8/layout/orgChart1"/>
    <dgm:cxn modelId="{ADFC0F93-D996-40B9-B745-CD1216D15121}" type="presParOf" srcId="{883E6ABD-36C8-4392-8059-BFC4D40AE44F}" destId="{63514AC6-2781-4C75-A362-22538CAC5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/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/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/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/>
            <a:t>Gimnasio Burócratas Municipales</a:t>
          </a:r>
          <a:endParaRPr lang="es-ES" sz="1200" dirty="0"/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/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/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/>
            <a:t>Gimnasio San Jorge</a:t>
          </a:r>
          <a:endParaRPr lang="es-ES" sz="1200" dirty="0"/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/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/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/>
            <a:t>Gimnasio 10 de Marzo</a:t>
          </a:r>
          <a:endParaRPr lang="es-ES" sz="1200" dirty="0"/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/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/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/>
            <a:t>Gimnasio Villa Alegre</a:t>
          </a:r>
          <a:endParaRPr lang="es-ES" sz="1200" dirty="0"/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/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/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/>
            <a:t>Gimnasio Valle del Mirador</a:t>
          </a:r>
          <a:endParaRPr lang="es-ES" sz="1200" dirty="0"/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/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/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/>
            <a:t>Gimnasio </a:t>
          </a:r>
          <a:r>
            <a:rPr lang="es-ES" sz="1200" dirty="0" err="1" smtClean="0"/>
            <a:t>Indeco</a:t>
          </a:r>
          <a:r>
            <a:rPr lang="es-ES" sz="1200" dirty="0" smtClean="0"/>
            <a:t> Naranjo</a:t>
          </a:r>
          <a:endParaRPr lang="es-ES" sz="1200" dirty="0"/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/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/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/>
            <a:t>Gimnasio Parque España</a:t>
          </a:r>
          <a:endParaRPr lang="es-ES" sz="1200" dirty="0"/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/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/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/>
            <a:t>Gimnasio Valle de </a:t>
          </a:r>
          <a:r>
            <a:rPr lang="es-ES" sz="1200" dirty="0" err="1" smtClean="0"/>
            <a:t>Infonavit</a:t>
          </a:r>
          <a:endParaRPr lang="es-ES" sz="1200" dirty="0"/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/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/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/>
            <a:t>Gimnasio Polivalente</a:t>
          </a:r>
          <a:endParaRPr lang="es-ES" sz="1200" dirty="0"/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/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/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/>
            <a:t>Gimnasio Camino Real</a:t>
          </a:r>
          <a:endParaRPr lang="es-ES" sz="1200" dirty="0"/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/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/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/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/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/>
            <a:t>Gimnasio Filiberto </a:t>
          </a:r>
          <a:r>
            <a:rPr lang="es-ES" sz="1200" dirty="0" err="1" smtClean="0"/>
            <a:t>Sagrero</a:t>
          </a:r>
          <a:endParaRPr lang="es-ES" sz="1200" dirty="0"/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/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/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/>
            <a:t>Unidad Deportiva Valle de Santa Lucía</a:t>
          </a:r>
          <a:endParaRPr lang="es-ES" sz="1200" dirty="0"/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/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/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/>
            <a:t>Gimnasio Bicentenario Diego de Montemayor</a:t>
          </a:r>
          <a:endParaRPr lang="es-ES" sz="1200" dirty="0"/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/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/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/>
            <a:t>Unidad Deportiva Jesús Hinojosa Tijerina</a:t>
          </a:r>
          <a:endParaRPr lang="es-ES" sz="1200" dirty="0"/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/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/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/>
            <a:t>Gimnasio bicentenario Fomerrey 113</a:t>
          </a:r>
          <a:endParaRPr lang="es-ES" sz="1200" dirty="0"/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/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/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/>
            <a:t>Unidad Deportiva Raúl González</a:t>
          </a:r>
          <a:endParaRPr lang="es-ES" sz="1200" dirty="0"/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/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/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/>
            <a:t>Gimnasio Moderna</a:t>
          </a:r>
          <a:endParaRPr lang="es-ES" sz="1200" dirty="0"/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/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/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/>
            <a:t>Gimnasio San Bernabé</a:t>
          </a:r>
          <a:endParaRPr lang="es-ES" sz="1200" dirty="0"/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/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/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/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/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52241" custLinFactY="16398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9980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20410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Y="9115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Y="9011" custLinFactNeighborX="207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99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Y="321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85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86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73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73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57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5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9265" custScaleY="123022" custLinFactY="15747" custLinFactNeighborX="-3830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/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/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/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/>
        </a:p>
      </dgm:t>
    </dgm:pt>
    <dgm:pt modelId="{6B26B92D-F3C1-4F43-8637-CC10DA8F069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40A5C7-5F0B-4DC5-87A2-751544D2EFE5}" type="parTrans" cxnId="{B5C1D969-B2F6-40BF-AB67-9B57CAEC47A1}">
      <dgm:prSet/>
      <dgm:spPr/>
      <dgm:t>
        <a:bodyPr/>
        <a:lstStyle/>
        <a:p>
          <a:endParaRPr lang="es-ES" sz="1200"/>
        </a:p>
      </dgm:t>
    </dgm:pt>
    <dgm:pt modelId="{90AA5477-C535-4584-97FC-5F3D668E5538}" type="sibTrans" cxnId="{B5C1D969-B2F6-40BF-AB67-9B57CAEC47A1}">
      <dgm:prSet/>
      <dgm:spPr/>
      <dgm:t>
        <a:bodyPr/>
        <a:lstStyle/>
        <a:p>
          <a:endParaRPr lang="es-ES" sz="1200"/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/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/>
        </a:p>
      </dgm:t>
    </dgm:pt>
    <dgm:pt modelId="{68541577-3D90-43CF-9439-DB924584454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A31DFB0-F44D-47AD-955D-1E9D6AA93500}" type="parTrans" cxnId="{709812BA-7231-498C-8CF4-1905A217F486}">
      <dgm:prSet/>
      <dgm:spPr/>
      <dgm:t>
        <a:bodyPr/>
        <a:lstStyle/>
        <a:p>
          <a:endParaRPr lang="es-ES" sz="1200"/>
        </a:p>
      </dgm:t>
    </dgm:pt>
    <dgm:pt modelId="{E8B37C81-6EA1-4391-A907-D8237A767069}" type="sibTrans" cxnId="{709812BA-7231-498C-8CF4-1905A217F486}">
      <dgm:prSet/>
      <dgm:spPr/>
      <dgm:t>
        <a:bodyPr/>
        <a:lstStyle/>
        <a:p>
          <a:endParaRPr lang="es-ES" sz="1200"/>
        </a:p>
      </dgm:t>
    </dgm:pt>
    <dgm:pt modelId="{7A2FACFA-C80F-4704-A462-0CE64B16CD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8B108FB-D6B0-4FC4-9093-CCC6078342BE}" type="parTrans" cxnId="{2C86B1C2-B783-430E-80DB-627FC67D71DC}">
      <dgm:prSet/>
      <dgm:spPr/>
      <dgm:t>
        <a:bodyPr/>
        <a:lstStyle/>
        <a:p>
          <a:endParaRPr lang="es-ES" sz="1200"/>
        </a:p>
      </dgm:t>
    </dgm:pt>
    <dgm:pt modelId="{81E574FB-AAD2-4129-B4EA-C4AF94328925}" type="sibTrans" cxnId="{2C86B1C2-B783-430E-80DB-627FC67D71DC}">
      <dgm:prSet/>
      <dgm:spPr/>
      <dgm:t>
        <a:bodyPr/>
        <a:lstStyle/>
        <a:p>
          <a:endParaRPr lang="es-ES" sz="1200"/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A0D5F074-49EF-47C8-B387-647D523B3510}" type="pres">
      <dgm:prSet presAssocID="{0F40A5C7-5F0B-4DC5-87A2-751544D2EFE5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BC3005-E3E3-451F-9040-9501672264C5}" type="pres">
      <dgm:prSet presAssocID="{6B26B92D-F3C1-4F43-8637-CC10DA8F0692}" presName="hierRoot2" presStyleCnt="0">
        <dgm:presLayoutVars>
          <dgm:hierBranch val="init"/>
        </dgm:presLayoutVars>
      </dgm:prSet>
      <dgm:spPr/>
    </dgm:pt>
    <dgm:pt modelId="{68E3E026-13DF-40E0-92F5-49757FA71C40}" type="pres">
      <dgm:prSet presAssocID="{6B26B92D-F3C1-4F43-8637-CC10DA8F0692}" presName="rootComposite" presStyleCnt="0"/>
      <dgm:spPr/>
    </dgm:pt>
    <dgm:pt modelId="{519C075C-8B8A-457C-9097-461A62F82A44}" type="pres">
      <dgm:prSet presAssocID="{6B26B92D-F3C1-4F43-8637-CC10DA8F069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5D036A-4EED-4458-9215-A1583DDCFE05}" type="pres">
      <dgm:prSet presAssocID="{6B26B92D-F3C1-4F43-8637-CC10DA8F069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DE0DD04-E158-4CEA-B0D1-20CF1B4362C0}" type="pres">
      <dgm:prSet presAssocID="{6B26B92D-F3C1-4F43-8637-CC10DA8F0692}" presName="hierChild4" presStyleCnt="0"/>
      <dgm:spPr/>
    </dgm:pt>
    <dgm:pt modelId="{9481B9E5-3808-4D8A-A472-708FB9B24DDD}" type="pres">
      <dgm:prSet presAssocID="{6B26B92D-F3C1-4F43-8637-CC10DA8F0692}" presName="hierChild5" presStyleCnt="0"/>
      <dgm:spPr/>
    </dgm:pt>
    <dgm:pt modelId="{7373670F-DE13-4AD1-B589-6E080F412023}" type="pres">
      <dgm:prSet presAssocID="{5CAF20D5-FDCF-4A86-8E3A-402BBB8089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1" presStyleCnt="4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592D462F-E034-4672-A6F1-8CED51FF11B0}" type="pres">
      <dgm:prSet presAssocID="{98B108FB-D6B0-4FC4-9093-CCC6078342B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C993955-7A84-4612-81CC-CF69A94EF498}" type="pres">
      <dgm:prSet presAssocID="{7A2FACFA-C80F-4704-A462-0CE64B16CD81}" presName="hierRoot2" presStyleCnt="0">
        <dgm:presLayoutVars>
          <dgm:hierBranch val="init"/>
        </dgm:presLayoutVars>
      </dgm:prSet>
      <dgm:spPr/>
    </dgm:pt>
    <dgm:pt modelId="{A48DDDC7-47BA-4546-8E1C-A333C5ADE7B9}" type="pres">
      <dgm:prSet presAssocID="{7A2FACFA-C80F-4704-A462-0CE64B16CD81}" presName="rootComposite" presStyleCnt="0"/>
      <dgm:spPr/>
    </dgm:pt>
    <dgm:pt modelId="{68BF0849-669B-4ACF-89F5-2D539CEDEC27}" type="pres">
      <dgm:prSet presAssocID="{7A2FACFA-C80F-4704-A462-0CE64B16CD8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1FD4C-D3B0-4FCF-8750-5813606BB565}" type="pres">
      <dgm:prSet presAssocID="{7A2FACFA-C80F-4704-A462-0CE64B16CD8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4757C97-CD53-47A8-BDAB-2C9621A7383E}" type="pres">
      <dgm:prSet presAssocID="{7A2FACFA-C80F-4704-A462-0CE64B16CD81}" presName="hierChild4" presStyleCnt="0"/>
      <dgm:spPr/>
    </dgm:pt>
    <dgm:pt modelId="{8228407C-EF40-49B8-B82B-342D0D74D6A1}" type="pres">
      <dgm:prSet presAssocID="{7A2FACFA-C80F-4704-A462-0CE64B16CD81}" presName="hierChild5" presStyleCnt="0"/>
      <dgm:spPr/>
    </dgm:pt>
    <dgm:pt modelId="{86AC4D5D-B5DD-45C6-98E4-28C149EF10E0}" type="pres">
      <dgm:prSet presAssocID="{4A31DFB0-F44D-47AD-955D-1E9D6AA9350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C79A8DB-AC54-412A-A409-564074BFE6AB}" type="pres">
      <dgm:prSet presAssocID="{68541577-3D90-43CF-9439-DB9245844548}" presName="hierRoot2" presStyleCnt="0">
        <dgm:presLayoutVars>
          <dgm:hierBranch val="init"/>
        </dgm:presLayoutVars>
      </dgm:prSet>
      <dgm:spPr/>
    </dgm:pt>
    <dgm:pt modelId="{AD567CEF-7A2A-46D1-826C-DF50B45D29C2}" type="pres">
      <dgm:prSet presAssocID="{68541577-3D90-43CF-9439-DB9245844548}" presName="rootComposite" presStyleCnt="0"/>
      <dgm:spPr/>
    </dgm:pt>
    <dgm:pt modelId="{CCD946E0-6F24-4BBC-ACAB-9318657A321C}" type="pres">
      <dgm:prSet presAssocID="{68541577-3D90-43CF-9439-DB924584454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C418-5CFF-415A-9ADC-7B25EC72B13D}" type="pres">
      <dgm:prSet presAssocID="{68541577-3D90-43CF-9439-DB9245844548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102D99-2B38-4740-AB72-7A2C28A81F26}" type="pres">
      <dgm:prSet presAssocID="{68541577-3D90-43CF-9439-DB9245844548}" presName="hierChild4" presStyleCnt="0"/>
      <dgm:spPr/>
    </dgm:pt>
    <dgm:pt modelId="{3ACC6FEF-E17E-4857-9C95-5057E783B830}" type="pres">
      <dgm:prSet presAssocID="{68541577-3D90-43CF-9439-DB9245844548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CB17CF8F-3679-4EBB-B2B1-C416955082B7}" type="presOf" srcId="{0F40A5C7-5F0B-4DC5-87A2-751544D2EFE5}" destId="{A0D5F074-49EF-47C8-B387-647D523B3510}" srcOrd="0" destOrd="0" presId="urn:microsoft.com/office/officeart/2005/8/layout/orgChart1"/>
    <dgm:cxn modelId="{05AABE3C-EC59-4760-A363-0368A7F5EF9D}" type="presOf" srcId="{68541577-3D90-43CF-9439-DB9245844548}" destId="{09E0C418-5CFF-415A-9ADC-7B25EC72B13D}" srcOrd="1" destOrd="0" presId="urn:microsoft.com/office/officeart/2005/8/layout/orgChart1"/>
    <dgm:cxn modelId="{9CB2E145-4FBA-41B7-A987-842199F0DF00}" type="presOf" srcId="{7A2FACFA-C80F-4704-A462-0CE64B16CD81}" destId="{9401FD4C-D3B0-4FCF-8750-5813606BB565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CBBEF7C4-6BA6-4B94-9535-CA557EBD3F12}" type="presOf" srcId="{6B26B92D-F3C1-4F43-8637-CC10DA8F0692}" destId="{B45D036A-4EED-4458-9215-A1583DDCFE05}" srcOrd="1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88765E5A-0CB5-4AA6-8229-717BFC609160}" type="presOf" srcId="{7A2FACFA-C80F-4704-A462-0CE64B16CD81}" destId="{68BF0849-669B-4ACF-89F5-2D539CEDEC27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709812BA-7231-498C-8CF4-1905A217F486}" srcId="{9724B3B1-D5EE-47AC-95C5-5CE91FB4F2BD}" destId="{68541577-3D90-43CF-9439-DB9245844548}" srcOrd="4" destOrd="0" parTransId="{4A31DFB0-F44D-47AD-955D-1E9D6AA93500}" sibTransId="{E8B37C81-6EA1-4391-A907-D8237A767069}"/>
    <dgm:cxn modelId="{7FEC4898-EE8F-4208-9A21-0C409E0B74D3}" type="presOf" srcId="{98B108FB-D6B0-4FC4-9093-CCC6078342BE}" destId="{592D462F-E034-4672-A6F1-8CED51FF11B0}" srcOrd="0" destOrd="0" presId="urn:microsoft.com/office/officeart/2005/8/layout/orgChart1"/>
    <dgm:cxn modelId="{DA573D7D-C698-479F-8F0A-E24855D248DD}" srcId="{9724B3B1-D5EE-47AC-95C5-5CE91FB4F2BD}" destId="{AF7CBB2D-3890-47CF-8D71-6ABEF15BA374}" srcOrd="2" destOrd="0" parTransId="{5CAF20D5-FDCF-4A86-8E3A-402BBB80899D}" sibTransId="{057D0CA8-460B-4F2C-AE0E-1E8C58047379}"/>
    <dgm:cxn modelId="{2C86B1C2-B783-430E-80DB-627FC67D71DC}" srcId="{9724B3B1-D5EE-47AC-95C5-5CE91FB4F2BD}" destId="{7A2FACFA-C80F-4704-A462-0CE64B16CD81}" srcOrd="3" destOrd="0" parTransId="{98B108FB-D6B0-4FC4-9093-CCC6078342BE}" sibTransId="{81E574FB-AAD2-4129-B4EA-C4AF94328925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C8522C5A-B76C-466D-911E-61F81B781FB8}" type="presOf" srcId="{4A31DFB0-F44D-47AD-955D-1E9D6AA93500}" destId="{86AC4D5D-B5DD-45C6-98E4-28C149EF10E0}" srcOrd="0" destOrd="0" presId="urn:microsoft.com/office/officeart/2005/8/layout/orgChart1"/>
    <dgm:cxn modelId="{2664460A-67A6-4FE4-8D83-2D3C6D41F0E5}" type="presOf" srcId="{6B26B92D-F3C1-4F43-8637-CC10DA8F0692}" destId="{519C075C-8B8A-457C-9097-461A62F82A44}" srcOrd="0" destOrd="0" presId="urn:microsoft.com/office/officeart/2005/8/layout/orgChart1"/>
    <dgm:cxn modelId="{0B8BE7D9-F416-4635-ADE5-FE31B17729F9}" type="presOf" srcId="{68541577-3D90-43CF-9439-DB9245844548}" destId="{CCD946E0-6F24-4BBC-ACAB-9318657A321C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B5C1D969-B2F6-40BF-AB67-9B57CAEC47A1}" srcId="{9724B3B1-D5EE-47AC-95C5-5CE91FB4F2BD}" destId="{6B26B92D-F3C1-4F43-8637-CC10DA8F0692}" srcOrd="1" destOrd="0" parTransId="{0F40A5C7-5F0B-4DC5-87A2-751544D2EFE5}" sibTransId="{90AA5477-C535-4584-97FC-5F3D668E5538}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75F595B9-F766-4EA4-B466-9218D387522C}" type="presParOf" srcId="{C0BD56FF-B96E-4D09-B2FA-E1F2E15409A9}" destId="{A0D5F074-49EF-47C8-B387-647D523B3510}" srcOrd="0" destOrd="0" presId="urn:microsoft.com/office/officeart/2005/8/layout/orgChart1"/>
    <dgm:cxn modelId="{CF28788C-699C-4CB5-98D2-8662F1641D2D}" type="presParOf" srcId="{C0BD56FF-B96E-4D09-B2FA-E1F2E15409A9}" destId="{D8BC3005-E3E3-451F-9040-9501672264C5}" srcOrd="1" destOrd="0" presId="urn:microsoft.com/office/officeart/2005/8/layout/orgChart1"/>
    <dgm:cxn modelId="{ADFD9BF1-421C-49BC-B206-0465078645F4}" type="presParOf" srcId="{D8BC3005-E3E3-451F-9040-9501672264C5}" destId="{68E3E026-13DF-40E0-92F5-49757FA71C40}" srcOrd="0" destOrd="0" presId="urn:microsoft.com/office/officeart/2005/8/layout/orgChart1"/>
    <dgm:cxn modelId="{BBDE8925-8B27-4BBD-B1DE-56A5190E4416}" type="presParOf" srcId="{68E3E026-13DF-40E0-92F5-49757FA71C40}" destId="{519C075C-8B8A-457C-9097-461A62F82A44}" srcOrd="0" destOrd="0" presId="urn:microsoft.com/office/officeart/2005/8/layout/orgChart1"/>
    <dgm:cxn modelId="{B4DBD231-673A-47D4-A4F9-92562089D350}" type="presParOf" srcId="{68E3E026-13DF-40E0-92F5-49757FA71C40}" destId="{B45D036A-4EED-4458-9215-A1583DDCFE05}" srcOrd="1" destOrd="0" presId="urn:microsoft.com/office/officeart/2005/8/layout/orgChart1"/>
    <dgm:cxn modelId="{9FFAAC52-5BA7-4924-ABDF-5BCC6D410156}" type="presParOf" srcId="{D8BC3005-E3E3-451F-9040-9501672264C5}" destId="{BDE0DD04-E158-4CEA-B0D1-20CF1B4362C0}" srcOrd="1" destOrd="0" presId="urn:microsoft.com/office/officeart/2005/8/layout/orgChart1"/>
    <dgm:cxn modelId="{E0600F27-0F01-4643-B1BB-86FA300A2B96}" type="presParOf" srcId="{D8BC3005-E3E3-451F-9040-9501672264C5}" destId="{9481B9E5-3808-4D8A-A472-708FB9B24DDD}" srcOrd="2" destOrd="0" presId="urn:microsoft.com/office/officeart/2005/8/layout/orgChart1"/>
    <dgm:cxn modelId="{320C0916-F415-4B1D-86C1-020F5313B262}" type="presParOf" srcId="{C0BD56FF-B96E-4D09-B2FA-E1F2E15409A9}" destId="{7373670F-DE13-4AD1-B589-6E080F412023}" srcOrd="2" destOrd="0" presId="urn:microsoft.com/office/officeart/2005/8/layout/orgChart1"/>
    <dgm:cxn modelId="{449F4481-5B04-4354-B566-346E778FF85E}" type="presParOf" srcId="{C0BD56FF-B96E-4D09-B2FA-E1F2E15409A9}" destId="{10A466D4-8F75-4800-BC64-6D0C9FD1781D}" srcOrd="3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02931D41-324E-4909-AF3D-60583759CB15}" type="presParOf" srcId="{C0BD56FF-B96E-4D09-B2FA-E1F2E15409A9}" destId="{592D462F-E034-4672-A6F1-8CED51FF11B0}" srcOrd="4" destOrd="0" presId="urn:microsoft.com/office/officeart/2005/8/layout/orgChart1"/>
    <dgm:cxn modelId="{97001BB4-BE58-44A2-AEEC-7F47902F3E63}" type="presParOf" srcId="{C0BD56FF-B96E-4D09-B2FA-E1F2E15409A9}" destId="{1C993955-7A84-4612-81CC-CF69A94EF498}" srcOrd="5" destOrd="0" presId="urn:microsoft.com/office/officeart/2005/8/layout/orgChart1"/>
    <dgm:cxn modelId="{8F8F2491-D9BA-4A5B-B303-E6C695B8D6C8}" type="presParOf" srcId="{1C993955-7A84-4612-81CC-CF69A94EF498}" destId="{A48DDDC7-47BA-4546-8E1C-A333C5ADE7B9}" srcOrd="0" destOrd="0" presId="urn:microsoft.com/office/officeart/2005/8/layout/orgChart1"/>
    <dgm:cxn modelId="{10270205-562F-4088-8732-E35A8F328EA0}" type="presParOf" srcId="{A48DDDC7-47BA-4546-8E1C-A333C5ADE7B9}" destId="{68BF0849-669B-4ACF-89F5-2D539CEDEC27}" srcOrd="0" destOrd="0" presId="urn:microsoft.com/office/officeart/2005/8/layout/orgChart1"/>
    <dgm:cxn modelId="{4B33393C-322A-4E98-88A3-7FD8221FACFC}" type="presParOf" srcId="{A48DDDC7-47BA-4546-8E1C-A333C5ADE7B9}" destId="{9401FD4C-D3B0-4FCF-8750-5813606BB565}" srcOrd="1" destOrd="0" presId="urn:microsoft.com/office/officeart/2005/8/layout/orgChart1"/>
    <dgm:cxn modelId="{E434A81B-F5A6-43A7-A866-1FFD0825C1B7}" type="presParOf" srcId="{1C993955-7A84-4612-81CC-CF69A94EF498}" destId="{D4757C97-CD53-47A8-BDAB-2C9621A7383E}" srcOrd="1" destOrd="0" presId="urn:microsoft.com/office/officeart/2005/8/layout/orgChart1"/>
    <dgm:cxn modelId="{BE5EB119-ABE8-485D-BC99-BA71D40F0081}" type="presParOf" srcId="{1C993955-7A84-4612-81CC-CF69A94EF498}" destId="{8228407C-EF40-49B8-B82B-342D0D74D6A1}" srcOrd="2" destOrd="0" presId="urn:microsoft.com/office/officeart/2005/8/layout/orgChart1"/>
    <dgm:cxn modelId="{AE30E60A-F6D5-4280-AE05-AFD601F97EAF}" type="presParOf" srcId="{C0BD56FF-B96E-4D09-B2FA-E1F2E15409A9}" destId="{86AC4D5D-B5DD-45C6-98E4-28C149EF10E0}" srcOrd="6" destOrd="0" presId="urn:microsoft.com/office/officeart/2005/8/layout/orgChart1"/>
    <dgm:cxn modelId="{B7F4F91F-83B1-4604-8E5C-0C138F161B7B}" type="presParOf" srcId="{C0BD56FF-B96E-4D09-B2FA-E1F2E15409A9}" destId="{4C79A8DB-AC54-412A-A409-564074BFE6AB}" srcOrd="7" destOrd="0" presId="urn:microsoft.com/office/officeart/2005/8/layout/orgChart1"/>
    <dgm:cxn modelId="{192E02FE-08D9-4F3F-ACB0-237F8B4D8504}" type="presParOf" srcId="{4C79A8DB-AC54-412A-A409-564074BFE6AB}" destId="{AD567CEF-7A2A-46D1-826C-DF50B45D29C2}" srcOrd="0" destOrd="0" presId="urn:microsoft.com/office/officeart/2005/8/layout/orgChart1"/>
    <dgm:cxn modelId="{18D9C778-91A8-4B3E-B97D-DA4B8B911114}" type="presParOf" srcId="{AD567CEF-7A2A-46D1-826C-DF50B45D29C2}" destId="{CCD946E0-6F24-4BBC-ACAB-9318657A321C}" srcOrd="0" destOrd="0" presId="urn:microsoft.com/office/officeart/2005/8/layout/orgChart1"/>
    <dgm:cxn modelId="{3DC8C0C0-E918-4D77-BA4B-1FE1DCF89053}" type="presParOf" srcId="{AD567CEF-7A2A-46D1-826C-DF50B45D29C2}" destId="{09E0C418-5CFF-415A-9ADC-7B25EC72B13D}" srcOrd="1" destOrd="0" presId="urn:microsoft.com/office/officeart/2005/8/layout/orgChart1"/>
    <dgm:cxn modelId="{F56C2B9E-8E25-4C84-BA22-0EF4B31BD818}" type="presParOf" srcId="{4C79A8DB-AC54-412A-A409-564074BFE6AB}" destId="{10102D99-2B38-4740-AB72-7A2C28A81F26}" srcOrd="1" destOrd="0" presId="urn:microsoft.com/office/officeart/2005/8/layout/orgChart1"/>
    <dgm:cxn modelId="{3D4815E8-07E1-4518-9FF1-7F9D650D2237}" type="presParOf" srcId="{4C79A8DB-AC54-412A-A409-564074BFE6AB}" destId="{3ACC6FEF-E17E-4857-9C95-5057E783B83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/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/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/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/>
        </a:p>
      </dgm:t>
    </dgm:pt>
    <dgm:pt modelId="{27CA3237-4E18-4732-8640-4F5D365B73F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E1EA221D-52B1-4003-AEB3-642422A2B0CB}" type="parTrans" cxnId="{F3587FE9-C7D7-43B6-AFAC-D3B00AE9B63D}">
      <dgm:prSet/>
      <dgm:spPr/>
      <dgm:t>
        <a:bodyPr/>
        <a:lstStyle/>
        <a:p>
          <a:endParaRPr lang="es-ES" sz="1200"/>
        </a:p>
      </dgm:t>
    </dgm:pt>
    <dgm:pt modelId="{6D301C56-D8D1-495C-B248-79553658ED51}" type="sibTrans" cxnId="{F3587FE9-C7D7-43B6-AFAC-D3B00AE9B63D}">
      <dgm:prSet/>
      <dgm:spPr/>
      <dgm:t>
        <a:bodyPr/>
        <a:lstStyle/>
        <a:p>
          <a:endParaRPr lang="es-ES" sz="1200"/>
        </a:p>
      </dgm:t>
    </dgm:pt>
    <dgm:pt modelId="{FB253F07-3C58-47AC-80BA-44B970450D9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/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/>
        </a:p>
      </dgm:t>
    </dgm:pt>
    <dgm:pt modelId="{3DE1F46D-DA8B-4FAE-81C2-264F13A37BB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/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4DFC6963-A3D5-4DE6-B17E-50681518ACC2}" type="pres">
      <dgm:prSet presAssocID="{E1EA221D-52B1-4003-AEB3-642422A2B0C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C4B41BB-155E-4EF6-B107-63A44DA011DA}" type="pres">
      <dgm:prSet presAssocID="{27CA3237-4E18-4732-8640-4F5D365B73F6}" presName="hierRoot2" presStyleCnt="0">
        <dgm:presLayoutVars>
          <dgm:hierBranch val="init"/>
        </dgm:presLayoutVars>
      </dgm:prSet>
      <dgm:spPr/>
    </dgm:pt>
    <dgm:pt modelId="{F84652E8-AE0A-486C-B9C3-FC0ED0C5414E}" type="pres">
      <dgm:prSet presAssocID="{27CA3237-4E18-4732-8640-4F5D365B73F6}" presName="rootComposite" presStyleCnt="0"/>
      <dgm:spPr/>
    </dgm:pt>
    <dgm:pt modelId="{10A65F02-9AB4-4846-B387-DE911D98581A}" type="pres">
      <dgm:prSet presAssocID="{27CA3237-4E18-4732-8640-4F5D365B73F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3FB43-9FE5-479C-A30C-BE289261363F}" type="pres">
      <dgm:prSet presAssocID="{27CA3237-4E18-4732-8640-4F5D365B73F6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6B9B30-FF45-4F54-BB11-E0CA67A29524}" type="pres">
      <dgm:prSet presAssocID="{27CA3237-4E18-4732-8640-4F5D365B73F6}" presName="hierChild4" presStyleCnt="0"/>
      <dgm:spPr/>
    </dgm:pt>
    <dgm:pt modelId="{63B0F869-3427-4FB7-8879-D85371C320A1}" type="pres">
      <dgm:prSet presAssocID="{27CA3237-4E18-4732-8640-4F5D365B73F6}" presName="hierChild5" presStyleCnt="0"/>
      <dgm:spPr/>
    </dgm:pt>
    <dgm:pt modelId="{92B5C778-C888-4428-A383-873036369FB7}" type="pres">
      <dgm:prSet presAssocID="{13A6797D-47E2-4705-BB8A-BF3513237E1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AAF4C455-0A0E-4406-9C25-18B4D7F91955}" type="pres">
      <dgm:prSet presAssocID="{CE1AE68A-B068-4230-A6CF-858D651C62E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C3FABE62-8C56-4C3A-A788-DD119461F220}" type="presOf" srcId="{E1EA221D-52B1-4003-AEB3-642422A2B0CB}" destId="{4DFC6963-A3D5-4DE6-B17E-50681518ACC2}" srcOrd="0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7099A684-478B-44A6-A5AB-7F4234AA76C3}" srcId="{FC0BB873-3917-4975-829D-4E91775B047E}" destId="{3DE1F46D-DA8B-4FAE-81C2-264F13A37BBE}" srcOrd="3" destOrd="0" parTransId="{CE1AE68A-B068-4230-A6CF-858D651C62E9}" sibTransId="{D68B4C0D-9D69-4D8D-8021-7CF976B7D6E6}"/>
    <dgm:cxn modelId="{F3587FE9-C7D7-43B6-AFAC-D3B00AE9B63D}" srcId="{FC0BB873-3917-4975-829D-4E91775B047E}" destId="{27CA3237-4E18-4732-8640-4F5D365B73F6}" srcOrd="1" destOrd="0" parTransId="{E1EA221D-52B1-4003-AEB3-642422A2B0CB}" sibTransId="{6D301C56-D8D1-495C-B248-79553658ED51}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A4108527-5F78-4464-9FA6-4B7A31DB12A4}" srcId="{FC0BB873-3917-4975-829D-4E91775B047E}" destId="{FB253F07-3C58-47AC-80BA-44B970450D96}" srcOrd="2" destOrd="0" parTransId="{13A6797D-47E2-4705-BB8A-BF3513237E13}" sibTransId="{42F21185-7224-42B7-9DB2-073C89816D54}"/>
    <dgm:cxn modelId="{FA40D2C0-5378-4877-ACFC-69256C1F3500}" type="presOf" srcId="{27CA3237-4E18-4732-8640-4F5D365B73F6}" destId="{10A65F02-9AB4-4846-B387-DE911D98581A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E9570D4B-4C68-4260-9949-BD66D9CADC71}" type="presOf" srcId="{27CA3237-4E18-4732-8640-4F5D365B73F6}" destId="{6BE3FB43-9FE5-479C-A30C-BE289261363F}" srcOrd="1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807314C-2209-41A1-B626-A54A387BB061}" type="presParOf" srcId="{D24B3ADD-20CD-48C4-A125-344B339AFF96}" destId="{4DFC6963-A3D5-4DE6-B17E-50681518ACC2}" srcOrd="0" destOrd="0" presId="urn:microsoft.com/office/officeart/2005/8/layout/orgChart1"/>
    <dgm:cxn modelId="{3A698087-2A8D-46B4-A5A7-B0AE19AD31ED}" type="presParOf" srcId="{D24B3ADD-20CD-48C4-A125-344B339AFF96}" destId="{0C4B41BB-155E-4EF6-B107-63A44DA011DA}" srcOrd="1" destOrd="0" presId="urn:microsoft.com/office/officeart/2005/8/layout/orgChart1"/>
    <dgm:cxn modelId="{241744FF-56FE-4F86-951D-689BD7738530}" type="presParOf" srcId="{0C4B41BB-155E-4EF6-B107-63A44DA011DA}" destId="{F84652E8-AE0A-486C-B9C3-FC0ED0C5414E}" srcOrd="0" destOrd="0" presId="urn:microsoft.com/office/officeart/2005/8/layout/orgChart1"/>
    <dgm:cxn modelId="{5320A654-C4AC-482C-BDD6-2B1848299738}" type="presParOf" srcId="{F84652E8-AE0A-486C-B9C3-FC0ED0C5414E}" destId="{10A65F02-9AB4-4846-B387-DE911D98581A}" srcOrd="0" destOrd="0" presId="urn:microsoft.com/office/officeart/2005/8/layout/orgChart1"/>
    <dgm:cxn modelId="{AEC21176-B760-41FB-AEF9-365B5706E0AC}" type="presParOf" srcId="{F84652E8-AE0A-486C-B9C3-FC0ED0C5414E}" destId="{6BE3FB43-9FE5-479C-A30C-BE289261363F}" srcOrd="1" destOrd="0" presId="urn:microsoft.com/office/officeart/2005/8/layout/orgChart1"/>
    <dgm:cxn modelId="{1C20BDB7-9ED0-4E7E-9323-FEED8758BE8B}" type="presParOf" srcId="{0C4B41BB-155E-4EF6-B107-63A44DA011DA}" destId="{5F6B9B30-FF45-4F54-BB11-E0CA67A29524}" srcOrd="1" destOrd="0" presId="urn:microsoft.com/office/officeart/2005/8/layout/orgChart1"/>
    <dgm:cxn modelId="{3866D52E-73CA-4BA4-B155-00EB98E21F4C}" type="presParOf" srcId="{0C4B41BB-155E-4EF6-B107-63A44DA011DA}" destId="{63B0F869-3427-4FB7-8879-D85371C320A1}" srcOrd="2" destOrd="0" presId="urn:microsoft.com/office/officeart/2005/8/layout/orgChart1"/>
    <dgm:cxn modelId="{F667336C-8E0D-422C-B818-8411A6273E33}" type="presParOf" srcId="{D24B3ADD-20CD-48C4-A125-344B339AFF96}" destId="{92B5C778-C888-4428-A383-873036369FB7}" srcOrd="2" destOrd="0" presId="urn:microsoft.com/office/officeart/2005/8/layout/orgChart1"/>
    <dgm:cxn modelId="{90ED7FAC-F48A-43CC-A33F-5A4199C9A03E}" type="presParOf" srcId="{D24B3ADD-20CD-48C4-A125-344B339AFF96}" destId="{2120D896-D9AC-4330-890A-BE73A9D6F5C3}" srcOrd="3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174AF542-6F5C-40EB-8C4E-7C80CFBDA451}" type="presParOf" srcId="{D24B3ADD-20CD-48C4-A125-344B339AFF96}" destId="{AAF4C455-0A0E-4406-9C25-18B4D7F91955}" srcOrd="4" destOrd="0" presId="urn:microsoft.com/office/officeart/2005/8/layout/orgChart1"/>
    <dgm:cxn modelId="{51F356BC-38B7-4C18-864E-768A25C91079}" type="presParOf" srcId="{D24B3ADD-20CD-48C4-A125-344B339AFF96}" destId="{CEDDBB2A-637D-44B6-815D-66339DC019FF}" srcOrd="5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66A84334-9268-4C68-A5C9-D8DADF2A3B9F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57A7F21-B43A-47BD-9D85-69BD72323596}" type="parTrans" cxnId="{583AA21D-1A6E-4A81-8B20-009F0BE2499F}">
      <dgm:prSet/>
      <dgm:spPr/>
      <dgm:t>
        <a:bodyPr/>
        <a:lstStyle/>
        <a:p>
          <a:endParaRPr lang="es-ES" sz="1200"/>
        </a:p>
      </dgm:t>
    </dgm:pt>
    <dgm:pt modelId="{43804CF5-2F5F-4108-AD27-AE322B50784A}" type="sibTrans" cxnId="{583AA21D-1A6E-4A81-8B20-009F0BE2499F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215F61A3-FD50-4F4B-8322-503D5C4416AC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83471AC2-27BE-4550-B814-B0F105A18706}" type="parTrans" cxnId="{A8B4B304-B0D9-4116-BB93-C22073A4108F}">
      <dgm:prSet/>
      <dgm:spPr/>
      <dgm:t>
        <a:bodyPr/>
        <a:lstStyle/>
        <a:p>
          <a:endParaRPr lang="es-ES" sz="1200"/>
        </a:p>
      </dgm:t>
    </dgm:pt>
    <dgm:pt modelId="{7950C1A9-354A-4A66-8D7E-24F7C049B27B}" type="sibTrans" cxnId="{A8B4B304-B0D9-4116-BB93-C22073A4108F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O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6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6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616B9462-0E52-4285-B0AA-3D01C62134C3}" type="pres">
      <dgm:prSet presAssocID="{83471AC2-27BE-4550-B814-B0F105A1870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EEE0F2F1-C6BB-467D-84DD-EEC8AD41680C}" type="pres">
      <dgm:prSet presAssocID="{215F61A3-FD50-4F4B-8322-503D5C4416AC}" presName="hierRoot2" presStyleCnt="0">
        <dgm:presLayoutVars>
          <dgm:hierBranch val="init"/>
        </dgm:presLayoutVars>
      </dgm:prSet>
      <dgm:spPr/>
    </dgm:pt>
    <dgm:pt modelId="{150B0460-37ED-4B52-AE30-5493F8D79D90}" type="pres">
      <dgm:prSet presAssocID="{215F61A3-FD50-4F4B-8322-503D5C4416AC}" presName="rootComposite" presStyleCnt="0"/>
      <dgm:spPr/>
    </dgm:pt>
    <dgm:pt modelId="{FFB97B2E-AF27-4E1B-995D-089158FBAB04}" type="pres">
      <dgm:prSet presAssocID="{215F61A3-FD50-4F4B-8322-503D5C4416AC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50394-3FC4-4FBB-AF89-C3271273BAE5}" type="pres">
      <dgm:prSet presAssocID="{215F61A3-FD50-4F4B-8322-503D5C4416AC}" presName="rootConnector" presStyleLbl="node4" presStyleIdx="1" presStyleCnt="6"/>
      <dgm:spPr/>
      <dgm:t>
        <a:bodyPr/>
        <a:lstStyle/>
        <a:p>
          <a:endParaRPr lang="es-ES"/>
        </a:p>
      </dgm:t>
    </dgm:pt>
    <dgm:pt modelId="{3712A335-287C-4CE1-87D6-C0BCDC0CAD31}" type="pres">
      <dgm:prSet presAssocID="{215F61A3-FD50-4F4B-8322-503D5C4416AC}" presName="hierChild4" presStyleCnt="0"/>
      <dgm:spPr/>
    </dgm:pt>
    <dgm:pt modelId="{3C6C9C86-9F5F-4125-90F8-2D330312EB55}" type="pres">
      <dgm:prSet presAssocID="{215F61A3-FD50-4F4B-8322-503D5C4416AC}" presName="hierChild5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2" presStyleCnt="6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2" presStyleCnt="6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3" presStyleCnt="6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1513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1513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4" presStyleCnt="6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4" presStyleCnt="6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5" presStyleCnt="6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5" presStyleCnt="6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856DC9FC-2814-4909-AF92-8A3D97D2191E}" type="pres">
      <dgm:prSet presAssocID="{957A7F21-B43A-47BD-9D85-69BD7232359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B604475-5BCC-4D8F-8B5A-A246E573DC27}" type="pres">
      <dgm:prSet presAssocID="{66A84334-9268-4C68-A5C9-D8DADF2A3B9F}" presName="hierRoot3" presStyleCnt="0">
        <dgm:presLayoutVars>
          <dgm:hierBranch val="init"/>
        </dgm:presLayoutVars>
      </dgm:prSet>
      <dgm:spPr/>
    </dgm:pt>
    <dgm:pt modelId="{C7852038-DC55-4DB5-97D7-F56C060DEE1D}" type="pres">
      <dgm:prSet presAssocID="{66A84334-9268-4C68-A5C9-D8DADF2A3B9F}" presName="rootComposite3" presStyleCnt="0"/>
      <dgm:spPr/>
    </dgm:pt>
    <dgm:pt modelId="{1DCB883C-788D-44AC-A2ED-2892FC8ED60D}" type="pres">
      <dgm:prSet presAssocID="{66A84334-9268-4C68-A5C9-D8DADF2A3B9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48888E-5A59-4AB0-81BB-80D3DE99A43E}" type="pres">
      <dgm:prSet presAssocID="{66A84334-9268-4C68-A5C9-D8DADF2A3B9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9499E6F-CD0C-4076-BD10-7351C1237FA2}" type="pres">
      <dgm:prSet presAssocID="{66A84334-9268-4C68-A5C9-D8DADF2A3B9F}" presName="hierChild6" presStyleCnt="0"/>
      <dgm:spPr/>
    </dgm:pt>
    <dgm:pt modelId="{2FBA8ED1-E3BB-4C67-A3ED-F38BA1529112}" type="pres">
      <dgm:prSet presAssocID="{66A84334-9268-4C68-A5C9-D8DADF2A3B9F}" presName="hierChild7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A8B4B304-B0D9-4116-BB93-C22073A4108F}" srcId="{D519D35C-67BC-4FE2-901B-8F7B58E456C7}" destId="{215F61A3-FD50-4F4B-8322-503D5C4416AC}" srcOrd="0" destOrd="0" parTransId="{83471AC2-27BE-4550-B814-B0F105A18706}" sibTransId="{7950C1A9-354A-4A66-8D7E-24F7C049B27B}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76AAFA14-2853-43A8-AE1A-1F0B4CA383F9}" type="presOf" srcId="{215F61A3-FD50-4F4B-8322-503D5C4416AC}" destId="{FA450394-3FC4-4FBB-AF89-C3271273BAE5}" srcOrd="1" destOrd="0" presId="urn:microsoft.com/office/officeart/2005/8/layout/orgChart1"/>
    <dgm:cxn modelId="{645419F8-D8A7-4EA1-A720-FEAFF1D4A3EF}" type="presOf" srcId="{83471AC2-27BE-4550-B814-B0F105A18706}" destId="{616B9462-0E52-4285-B0AA-3D01C62134C3}" srcOrd="0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51090E01-62AE-4ADB-9A9B-0014E1F84FCE}" type="presOf" srcId="{66A84334-9268-4C68-A5C9-D8DADF2A3B9F}" destId="{1DCB883C-788D-44AC-A2ED-2892FC8ED60D}" srcOrd="0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133FE345-FC77-466C-96D7-BF4D4CC4BB36}" type="presOf" srcId="{957A7F21-B43A-47BD-9D85-69BD72323596}" destId="{856DC9FC-2814-4909-AF92-8A3D97D2191E}" srcOrd="0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76BFB536-00F2-471D-9F91-3F954732CB0A}" type="presOf" srcId="{66A84334-9268-4C68-A5C9-D8DADF2A3B9F}" destId="{D648888E-5A59-4AB0-81BB-80D3DE99A43E}" srcOrd="1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583AA21D-1A6E-4A81-8B20-009F0BE2499F}" srcId="{BB944F96-DC99-4CD8-B859-AA5E3A8C4BB7}" destId="{66A84334-9268-4C68-A5C9-D8DADF2A3B9F}" srcOrd="4" destOrd="0" parTransId="{957A7F21-B43A-47BD-9D85-69BD72323596}" sibTransId="{43804CF5-2F5F-4108-AD27-AE322B50784A}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A88C7B68-5A44-4B85-B49B-D8C74D0F71ED}" type="presOf" srcId="{215F61A3-FD50-4F4B-8322-503D5C4416AC}" destId="{FFB97B2E-AF27-4E1B-995D-089158FBAB0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1FCE3E17-EE7D-4A0B-98A5-12443C4C7A04}" type="presParOf" srcId="{F98DA2BA-01E0-4E18-ADAE-CFFE9EEAD65B}" destId="{616B9462-0E52-4285-B0AA-3D01C62134C3}" srcOrd="0" destOrd="0" presId="urn:microsoft.com/office/officeart/2005/8/layout/orgChart1"/>
    <dgm:cxn modelId="{C670DEFB-D60B-42A3-95CC-8A00728484E0}" type="presParOf" srcId="{F98DA2BA-01E0-4E18-ADAE-CFFE9EEAD65B}" destId="{EEE0F2F1-C6BB-467D-84DD-EEC8AD41680C}" srcOrd="1" destOrd="0" presId="urn:microsoft.com/office/officeart/2005/8/layout/orgChart1"/>
    <dgm:cxn modelId="{ABDCBFC2-35A3-45FF-8C80-95893D0B2092}" type="presParOf" srcId="{EEE0F2F1-C6BB-467D-84DD-EEC8AD41680C}" destId="{150B0460-37ED-4B52-AE30-5493F8D79D90}" srcOrd="0" destOrd="0" presId="urn:microsoft.com/office/officeart/2005/8/layout/orgChart1"/>
    <dgm:cxn modelId="{27959E45-287C-41FD-8BB3-B13D33B881F9}" type="presParOf" srcId="{150B0460-37ED-4B52-AE30-5493F8D79D90}" destId="{FFB97B2E-AF27-4E1B-995D-089158FBAB04}" srcOrd="0" destOrd="0" presId="urn:microsoft.com/office/officeart/2005/8/layout/orgChart1"/>
    <dgm:cxn modelId="{3D5A977E-20CD-41EA-85C3-3596E5626628}" type="presParOf" srcId="{150B0460-37ED-4B52-AE30-5493F8D79D90}" destId="{FA450394-3FC4-4FBB-AF89-C3271273BAE5}" srcOrd="1" destOrd="0" presId="urn:microsoft.com/office/officeart/2005/8/layout/orgChart1"/>
    <dgm:cxn modelId="{273AB796-CEEE-48D3-AC74-298350D47118}" type="presParOf" srcId="{EEE0F2F1-C6BB-467D-84DD-EEC8AD41680C}" destId="{3712A335-287C-4CE1-87D6-C0BCDC0CAD31}" srcOrd="1" destOrd="0" presId="urn:microsoft.com/office/officeart/2005/8/layout/orgChart1"/>
    <dgm:cxn modelId="{08F56952-04AE-4B0C-AC68-A121F4985EF6}" type="presParOf" srcId="{EEE0F2F1-C6BB-467D-84DD-EEC8AD41680C}" destId="{3C6C9C86-9F5F-4125-90F8-2D330312EB55}" srcOrd="2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ED88A614-E11F-4BA1-90D1-8DCD68AF0995}" type="presParOf" srcId="{DF27CA8B-4CB6-41E7-8373-BB3BC3F01C61}" destId="{856DC9FC-2814-4909-AF92-8A3D97D2191E}" srcOrd="0" destOrd="0" presId="urn:microsoft.com/office/officeart/2005/8/layout/orgChart1"/>
    <dgm:cxn modelId="{40869F8F-1778-4283-8EB7-118D30D28D73}" type="presParOf" srcId="{DF27CA8B-4CB6-41E7-8373-BB3BC3F01C61}" destId="{BB604475-5BCC-4D8F-8B5A-A246E573DC27}" srcOrd="1" destOrd="0" presId="urn:microsoft.com/office/officeart/2005/8/layout/orgChart1"/>
    <dgm:cxn modelId="{E00FF1F9-43AC-4219-B857-DC9597C694A4}" type="presParOf" srcId="{BB604475-5BCC-4D8F-8B5A-A246E573DC27}" destId="{C7852038-DC55-4DB5-97D7-F56C060DEE1D}" srcOrd="0" destOrd="0" presId="urn:microsoft.com/office/officeart/2005/8/layout/orgChart1"/>
    <dgm:cxn modelId="{69B14660-9280-42F4-9710-7C16BD7FFB03}" type="presParOf" srcId="{C7852038-DC55-4DB5-97D7-F56C060DEE1D}" destId="{1DCB883C-788D-44AC-A2ED-2892FC8ED60D}" srcOrd="0" destOrd="0" presId="urn:microsoft.com/office/officeart/2005/8/layout/orgChart1"/>
    <dgm:cxn modelId="{1F429BF4-1C21-4AED-B31B-5BF52ACF0F97}" type="presParOf" srcId="{C7852038-DC55-4DB5-97D7-F56C060DEE1D}" destId="{D648888E-5A59-4AB0-81BB-80D3DE99A43E}" srcOrd="1" destOrd="0" presId="urn:microsoft.com/office/officeart/2005/8/layout/orgChart1"/>
    <dgm:cxn modelId="{1E18B0FD-4E80-448D-8BD7-1C4ABF1AD755}" type="presParOf" srcId="{BB604475-5BCC-4D8F-8B5A-A246E573DC27}" destId="{29499E6F-CD0C-4076-BD10-7351C1237FA2}" srcOrd="1" destOrd="0" presId="urn:microsoft.com/office/officeart/2005/8/layout/orgChart1"/>
    <dgm:cxn modelId="{B39DF965-C4BD-4312-BD28-51FA0C8C43FD}" type="presParOf" srcId="{BB604475-5BCC-4D8F-8B5A-A246E573DC27}" destId="{2FBA8ED1-E3BB-4C67-A3ED-F38BA15291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/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/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/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/>
        </a:p>
      </dgm:t>
    </dgm:pt>
    <dgm:pt modelId="{9BEB80EB-729A-4AB0-A4B1-778F4C9B46F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45FB173-7595-4023-8D2A-447D59ABCA64}" type="parTrans" cxnId="{511117A0-87C1-4831-8FF2-4F25AC4C3122}">
      <dgm:prSet/>
      <dgm:spPr/>
      <dgm:t>
        <a:bodyPr/>
        <a:lstStyle/>
        <a:p>
          <a:endParaRPr lang="es-ES" sz="1200"/>
        </a:p>
      </dgm:t>
    </dgm:pt>
    <dgm:pt modelId="{7826C5C5-A2E7-42A5-97C4-6D4BA0FD25E3}" type="sibTrans" cxnId="{511117A0-87C1-4831-8FF2-4F25AC4C3122}">
      <dgm:prSet/>
      <dgm:spPr/>
      <dgm:t>
        <a:bodyPr/>
        <a:lstStyle/>
        <a:p>
          <a:endParaRPr lang="es-ES" sz="1200"/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/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/>
        </a:p>
      </dgm:t>
    </dgm:pt>
    <dgm:pt modelId="{469C4E8A-2D47-4523-8689-D3F3DBF417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1211114-49FA-4E27-B7FA-1AA6C2E6EDD4}" type="parTrans" cxnId="{AF3B9FEB-A6C6-4738-889A-76F7FA0102A7}">
      <dgm:prSet/>
      <dgm:spPr/>
      <dgm:t>
        <a:bodyPr/>
        <a:lstStyle/>
        <a:p>
          <a:endParaRPr lang="es-ES" sz="1200"/>
        </a:p>
      </dgm:t>
    </dgm:pt>
    <dgm:pt modelId="{AB758AEA-F08D-462D-BD6B-443D654E6C05}" type="sibTrans" cxnId="{AF3B9FEB-A6C6-4738-889A-76F7FA0102A7}">
      <dgm:prSet/>
      <dgm:spPr/>
      <dgm:t>
        <a:bodyPr/>
        <a:lstStyle/>
        <a:p>
          <a:endParaRPr lang="es-ES" sz="1200"/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/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/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/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/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E4C8AC3F-5610-435C-AE25-60230C169647}" type="pres">
      <dgm:prSet presAssocID="{245FB173-7595-4023-8D2A-447D59ABCA6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70E5732-32D8-4742-9459-337269537FC6}" type="pres">
      <dgm:prSet presAssocID="{9BEB80EB-729A-4AB0-A4B1-778F4C9B46F7}" presName="hierRoot2" presStyleCnt="0">
        <dgm:presLayoutVars>
          <dgm:hierBranch val="init"/>
        </dgm:presLayoutVars>
      </dgm:prSet>
      <dgm:spPr/>
    </dgm:pt>
    <dgm:pt modelId="{28BC6997-CD47-4B4F-A553-BE631447C2E5}" type="pres">
      <dgm:prSet presAssocID="{9BEB80EB-729A-4AB0-A4B1-778F4C9B46F7}" presName="rootComposite" presStyleCnt="0"/>
      <dgm:spPr/>
    </dgm:pt>
    <dgm:pt modelId="{EAFE15F1-740D-499D-A9EB-2AF12AEC4E64}" type="pres">
      <dgm:prSet presAssocID="{9BEB80EB-729A-4AB0-A4B1-778F4C9B46F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D07B7-3DCB-4659-AB10-30E996397380}" type="pres">
      <dgm:prSet presAssocID="{9BEB80EB-729A-4AB0-A4B1-778F4C9B46F7}" presName="rootConnector" presStyleLbl="node2" presStyleIdx="0" presStyleCnt="5"/>
      <dgm:spPr/>
      <dgm:t>
        <a:bodyPr/>
        <a:lstStyle/>
        <a:p>
          <a:endParaRPr lang="es-ES"/>
        </a:p>
      </dgm:t>
    </dgm:pt>
    <dgm:pt modelId="{7CDBB561-6A4C-4529-843A-4FA3D5A8D84F}" type="pres">
      <dgm:prSet presAssocID="{9BEB80EB-729A-4AB0-A4B1-778F4C9B46F7}" presName="hierChild4" presStyleCnt="0"/>
      <dgm:spPr/>
    </dgm:pt>
    <dgm:pt modelId="{02C413F2-0BBA-46DD-A795-F44CCA397736}" type="pres">
      <dgm:prSet presAssocID="{9BEB80EB-729A-4AB0-A4B1-778F4C9B46F7}" presName="hierChild5" presStyleCnt="0"/>
      <dgm:spPr/>
    </dgm:pt>
    <dgm:pt modelId="{80E6B21A-A588-4958-80CF-707697E17A08}" type="pres">
      <dgm:prSet presAssocID="{7FA12359-5D5D-4167-A36A-7552FE989AE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7AD7A881-02AB-4A4D-9E0B-527A6FB11A4B}" type="pres">
      <dgm:prSet presAssocID="{61211114-49FA-4E27-B7FA-1AA6C2E6EDD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3F24221-B0FD-4D86-B887-D4A43106B73A}" type="pres">
      <dgm:prSet presAssocID="{469C4E8A-2D47-4523-8689-D3F3DBF4170F}" presName="hierRoot2" presStyleCnt="0">
        <dgm:presLayoutVars>
          <dgm:hierBranch/>
        </dgm:presLayoutVars>
      </dgm:prSet>
      <dgm:spPr/>
    </dgm:pt>
    <dgm:pt modelId="{2A7AF7CB-56E7-4554-A313-1E78EF1ED15F}" type="pres">
      <dgm:prSet presAssocID="{469C4E8A-2D47-4523-8689-D3F3DBF4170F}" presName="rootComposite" presStyleCnt="0"/>
      <dgm:spPr/>
    </dgm:pt>
    <dgm:pt modelId="{5B7CB75E-0C79-42B5-AD66-B0462BAB356C}" type="pres">
      <dgm:prSet presAssocID="{469C4E8A-2D47-4523-8689-D3F3DBF4170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AFDAB-2A72-4247-87F0-FDE6F8DD5827}" type="pres">
      <dgm:prSet presAssocID="{469C4E8A-2D47-4523-8689-D3F3DBF4170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BF6C818-1C3A-4C6A-81E8-97CC70B50A63}" type="pres">
      <dgm:prSet presAssocID="{469C4E8A-2D47-4523-8689-D3F3DBF4170F}" presName="hierChild4" presStyleCnt="0"/>
      <dgm:spPr/>
    </dgm:pt>
    <dgm:pt modelId="{6F97FD1E-2796-4E46-B17D-6B46AEE80CA2}" type="pres">
      <dgm:prSet presAssocID="{469C4E8A-2D47-4523-8689-D3F3DBF4170F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511117A0-87C1-4831-8FF2-4F25AC4C3122}" srcId="{F9FC0BE8-95C0-4DDB-9AE2-0A5ABB175D13}" destId="{9BEB80EB-729A-4AB0-A4B1-778F4C9B46F7}" srcOrd="1" destOrd="0" parTransId="{245FB173-7595-4023-8D2A-447D59ABCA64}" sibTransId="{7826C5C5-A2E7-42A5-97C4-6D4BA0FD25E3}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5" destOrd="0" parTransId="{CB63A9A7-59C5-4329-B0E6-81982B0A83DD}" sibTransId="{04761F73-4674-4EBE-B34E-F712CD72D73B}"/>
    <dgm:cxn modelId="{BC4ED3E5-BE16-4DF9-B14A-7EA8A98D5AB9}" type="presOf" srcId="{245FB173-7595-4023-8D2A-447D59ABCA64}" destId="{E4C8AC3F-5610-435C-AE25-60230C169647}" srcOrd="0" destOrd="0" presId="urn:microsoft.com/office/officeart/2005/8/layout/orgChart1"/>
    <dgm:cxn modelId="{79224699-4F6C-404A-A182-837FA1AFEEFC}" type="presOf" srcId="{9BEB80EB-729A-4AB0-A4B1-778F4C9B46F7}" destId="{EAFE15F1-740D-499D-A9EB-2AF12AEC4E64}" srcOrd="0" destOrd="0" presId="urn:microsoft.com/office/officeart/2005/8/layout/orgChart1"/>
    <dgm:cxn modelId="{AF3B9FEB-A6C6-4738-889A-76F7FA0102A7}" srcId="{F9FC0BE8-95C0-4DDB-9AE2-0A5ABB175D13}" destId="{469C4E8A-2D47-4523-8689-D3F3DBF4170F}" srcOrd="3" destOrd="0" parTransId="{61211114-49FA-4E27-B7FA-1AA6C2E6EDD4}" sibTransId="{AB758AEA-F08D-462D-BD6B-443D654E6C05}"/>
    <dgm:cxn modelId="{D324561D-A754-4D8A-9EEA-054C7EFAD531}" type="presOf" srcId="{469C4E8A-2D47-4523-8689-D3F3DBF4170F}" destId="{5B7CB75E-0C79-42B5-AD66-B0462BAB356C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561F8B91-74DA-4713-9D59-375BDB41D42B}" srcId="{F9FC0BE8-95C0-4DDB-9AE2-0A5ABB175D13}" destId="{38D6D638-123A-445E-AF82-DE515289DC46}" srcOrd="2" destOrd="0" parTransId="{7FA12359-5D5D-4167-A36A-7552FE989AEB}" sibTransId="{DDC1C2F8-74B9-4783-85F2-678C12BAB054}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1A053B7F-53AD-4557-83CE-550F258A7B99}" srcId="{F9FC0BE8-95C0-4DDB-9AE2-0A5ABB175D13}" destId="{156A1472-EAEE-4656-8305-DEC17E487F5A}" srcOrd="4" destOrd="0" parTransId="{3F7EBF1F-C8B3-4FB4-8708-FF3DCAFFC566}" sibTransId="{6E131B5B-5C95-4B99-A91B-3615080D2A77}"/>
    <dgm:cxn modelId="{02E5640D-5A5B-43E6-B176-D787531BCEB7}" type="presOf" srcId="{9BEB80EB-729A-4AB0-A4B1-778F4C9B46F7}" destId="{903D07B7-3DCB-4659-AB10-30E996397380}" srcOrd="1" destOrd="0" presId="urn:microsoft.com/office/officeart/2005/8/layout/orgChart1"/>
    <dgm:cxn modelId="{7A93FEEF-BC62-4661-BAC6-BDEA3FAD487A}" type="presOf" srcId="{469C4E8A-2D47-4523-8689-D3F3DBF4170F}" destId="{FE7AFDAB-2A72-4247-87F0-FDE6F8DD5827}" srcOrd="1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E131F58B-651E-491D-88BE-DCB8EE612416}" type="presOf" srcId="{61211114-49FA-4E27-B7FA-1AA6C2E6EDD4}" destId="{7AD7A881-02AB-4A4D-9E0B-527A6FB11A4B}" srcOrd="0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18121FF0-B80C-4517-89CC-CC3F83B7943A}" type="presParOf" srcId="{3C00963F-B892-403C-AAB9-652DFB9D58ED}" destId="{E4C8AC3F-5610-435C-AE25-60230C169647}" srcOrd="0" destOrd="0" presId="urn:microsoft.com/office/officeart/2005/8/layout/orgChart1"/>
    <dgm:cxn modelId="{3ED0F76E-754B-4C55-B376-BEED8E5C22FC}" type="presParOf" srcId="{3C00963F-B892-403C-AAB9-652DFB9D58ED}" destId="{070E5732-32D8-4742-9459-337269537FC6}" srcOrd="1" destOrd="0" presId="urn:microsoft.com/office/officeart/2005/8/layout/orgChart1"/>
    <dgm:cxn modelId="{3CE54FD9-FDFD-44E6-926C-1FE490DC67E2}" type="presParOf" srcId="{070E5732-32D8-4742-9459-337269537FC6}" destId="{28BC6997-CD47-4B4F-A553-BE631447C2E5}" srcOrd="0" destOrd="0" presId="urn:microsoft.com/office/officeart/2005/8/layout/orgChart1"/>
    <dgm:cxn modelId="{E50F87CC-E351-428B-8996-615A19E91C6C}" type="presParOf" srcId="{28BC6997-CD47-4B4F-A553-BE631447C2E5}" destId="{EAFE15F1-740D-499D-A9EB-2AF12AEC4E64}" srcOrd="0" destOrd="0" presId="urn:microsoft.com/office/officeart/2005/8/layout/orgChart1"/>
    <dgm:cxn modelId="{CBC2A05A-F1B9-4E58-83C5-38D279A4DA3D}" type="presParOf" srcId="{28BC6997-CD47-4B4F-A553-BE631447C2E5}" destId="{903D07B7-3DCB-4659-AB10-30E996397380}" srcOrd="1" destOrd="0" presId="urn:microsoft.com/office/officeart/2005/8/layout/orgChart1"/>
    <dgm:cxn modelId="{D419424A-5D4A-4185-99F4-D1EFE295AC5C}" type="presParOf" srcId="{070E5732-32D8-4742-9459-337269537FC6}" destId="{7CDBB561-6A4C-4529-843A-4FA3D5A8D84F}" srcOrd="1" destOrd="0" presId="urn:microsoft.com/office/officeart/2005/8/layout/orgChart1"/>
    <dgm:cxn modelId="{F82D49EF-357A-4CBF-B834-7880075CADEF}" type="presParOf" srcId="{070E5732-32D8-4742-9459-337269537FC6}" destId="{02C413F2-0BBA-46DD-A795-F44CCA397736}" srcOrd="2" destOrd="0" presId="urn:microsoft.com/office/officeart/2005/8/layout/orgChart1"/>
    <dgm:cxn modelId="{41A379FF-8F40-4AE9-87C5-618D9578CAA0}" type="presParOf" srcId="{3C00963F-B892-403C-AAB9-652DFB9D58ED}" destId="{80E6B21A-A588-4958-80CF-707697E17A08}" srcOrd="2" destOrd="0" presId="urn:microsoft.com/office/officeart/2005/8/layout/orgChart1"/>
    <dgm:cxn modelId="{9E9ADA8E-F185-4D41-A61D-AC98D6F92970}" type="presParOf" srcId="{3C00963F-B892-403C-AAB9-652DFB9D58ED}" destId="{5BFF46F2-9E72-4694-902F-8BBE2F75C5FA}" srcOrd="3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73BD15BD-050E-437B-A218-C35BF5BA3FEB}" type="presParOf" srcId="{3C00963F-B892-403C-AAB9-652DFB9D58ED}" destId="{7AD7A881-02AB-4A4D-9E0B-527A6FB11A4B}" srcOrd="4" destOrd="0" presId="urn:microsoft.com/office/officeart/2005/8/layout/orgChart1"/>
    <dgm:cxn modelId="{73AC23DD-3608-46F1-92A9-E332E1B448E8}" type="presParOf" srcId="{3C00963F-B892-403C-AAB9-652DFB9D58ED}" destId="{23F24221-B0FD-4D86-B887-D4A43106B73A}" srcOrd="5" destOrd="0" presId="urn:microsoft.com/office/officeart/2005/8/layout/orgChart1"/>
    <dgm:cxn modelId="{244E36E8-18DD-47C5-A8ED-1E2EF149EB82}" type="presParOf" srcId="{23F24221-B0FD-4D86-B887-D4A43106B73A}" destId="{2A7AF7CB-56E7-4554-A313-1E78EF1ED15F}" srcOrd="0" destOrd="0" presId="urn:microsoft.com/office/officeart/2005/8/layout/orgChart1"/>
    <dgm:cxn modelId="{BC127E01-F3D6-4482-AE4D-6695DB08FDEF}" type="presParOf" srcId="{2A7AF7CB-56E7-4554-A313-1E78EF1ED15F}" destId="{5B7CB75E-0C79-42B5-AD66-B0462BAB356C}" srcOrd="0" destOrd="0" presId="urn:microsoft.com/office/officeart/2005/8/layout/orgChart1"/>
    <dgm:cxn modelId="{47F6B0CF-DDF6-4DFB-9D22-A667B2657EBA}" type="presParOf" srcId="{2A7AF7CB-56E7-4554-A313-1E78EF1ED15F}" destId="{FE7AFDAB-2A72-4247-87F0-FDE6F8DD5827}" srcOrd="1" destOrd="0" presId="urn:microsoft.com/office/officeart/2005/8/layout/orgChart1"/>
    <dgm:cxn modelId="{8936347B-0899-4CBB-A758-86EEA49F34FC}" type="presParOf" srcId="{23F24221-B0FD-4D86-B887-D4A43106B73A}" destId="{9BF6C818-1C3A-4C6A-81E8-97CC70B50A63}" srcOrd="1" destOrd="0" presId="urn:microsoft.com/office/officeart/2005/8/layout/orgChart1"/>
    <dgm:cxn modelId="{CF7954EC-2261-471C-87F0-B2C522002577}" type="presParOf" srcId="{23F24221-B0FD-4D86-B887-D4A43106B73A}" destId="{6F97FD1E-2796-4E46-B17D-6B46AEE80CA2}" srcOrd="2" destOrd="0" presId="urn:microsoft.com/office/officeart/2005/8/layout/orgChart1"/>
    <dgm:cxn modelId="{307F031D-60A2-4039-9AFF-2DB4EB252B7B}" type="presParOf" srcId="{3C00963F-B892-403C-AAB9-652DFB9D58ED}" destId="{3A0AE080-D1F0-4C10-AF98-9C87C0149009}" srcOrd="6" destOrd="0" presId="urn:microsoft.com/office/officeart/2005/8/layout/orgChart1"/>
    <dgm:cxn modelId="{78905251-FC82-47B8-8E2A-E8B722E69E03}" type="presParOf" srcId="{3C00963F-B892-403C-AAB9-652DFB9D58ED}" destId="{B7EE7415-CB8C-4174-9348-23359AB4EAE3}" srcOrd="7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8" destOrd="0" presId="urn:microsoft.com/office/officeart/2005/8/layout/orgChart1"/>
    <dgm:cxn modelId="{3FDD0A7F-CCD7-437D-B9EC-1FD3A2F8800F}" type="presParOf" srcId="{3C00963F-B892-403C-AAB9-652DFB9D58ED}" destId="{239E0AD9-3FE8-4EC5-9837-DB5222E42AF5}" srcOrd="9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/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/>
        </a:p>
      </dgm:t>
    </dgm:pt>
    <dgm:pt modelId="{8300B2D1-F18E-4ECE-9B55-C338F12FDFC5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/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/>
        </a:p>
      </dgm:t>
    </dgm:pt>
    <dgm:pt modelId="{87FA2772-D691-4E56-B197-CD0A8836018C}">
      <dgm:prSet phldrT="[Texto]" custT="1"/>
      <dgm:spPr/>
      <dgm:t>
        <a:bodyPr/>
        <a:lstStyle/>
        <a:p>
          <a:r>
            <a:rPr lang="es-ES" sz="1200" dirty="0" smtClean="0"/>
            <a:t>Jefe(a)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/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/>
        </a:p>
      </dgm:t>
    </dgm:pt>
    <dgm:pt modelId="{D2BF3E3D-2177-492C-970F-48E59E14D138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/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/>
        </a:p>
      </dgm:t>
    </dgm:pt>
    <dgm:pt modelId="{141FBC0E-99E9-484D-BB8B-37C3BAD9C465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/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/>
        </a:p>
      </dgm:t>
    </dgm:pt>
    <dgm:pt modelId="{0D7F1CC5-986B-47EE-96C2-55092FFCB1BB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22541E-FC29-4C16-87E3-47050C94F3DA}" type="parTrans" cxnId="{3BDD51E9-BD3C-4F1C-8803-FE34DA2CA563}">
      <dgm:prSet/>
      <dgm:spPr/>
      <dgm:t>
        <a:bodyPr/>
        <a:lstStyle/>
        <a:p>
          <a:endParaRPr lang="es-ES" sz="1200"/>
        </a:p>
      </dgm:t>
    </dgm:pt>
    <dgm:pt modelId="{5DF208CC-0C80-4DA5-AD0D-292E6BFC5F52}" type="sibTrans" cxnId="{3BDD51E9-BD3C-4F1C-8803-FE34DA2CA563}">
      <dgm:prSet/>
      <dgm:spPr/>
      <dgm:t>
        <a:bodyPr/>
        <a:lstStyle/>
        <a:p>
          <a:endParaRPr lang="es-ES" sz="1200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Y="79973" custLinFactNeighborY="-35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2" custScaleY="8273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2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44B681C-6433-48A7-8117-77F685509B64}" type="pres">
      <dgm:prSet presAssocID="{3222541E-FC29-4C16-87E3-47050C94F3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678D072-13ED-4596-AA76-048D5543E196}" type="pres">
      <dgm:prSet presAssocID="{0D7F1CC5-986B-47EE-96C2-55092FFCB1BB}" presName="hierRoot2" presStyleCnt="0">
        <dgm:presLayoutVars>
          <dgm:hierBranch val="init"/>
        </dgm:presLayoutVars>
      </dgm:prSet>
      <dgm:spPr/>
    </dgm:pt>
    <dgm:pt modelId="{EEA05988-6576-4C5A-A118-60EF8D84C797}" type="pres">
      <dgm:prSet presAssocID="{0D7F1CC5-986B-47EE-96C2-55092FFCB1BB}" presName="rootComposite" presStyleCnt="0"/>
      <dgm:spPr/>
    </dgm:pt>
    <dgm:pt modelId="{B6B9E623-1CDB-4588-B45C-F85CB3BA8F77}" type="pres">
      <dgm:prSet presAssocID="{0D7F1CC5-986B-47EE-96C2-55092FFCB1BB}" presName="rootText" presStyleLbl="node3" presStyleIdx="1" presStyleCnt="2" custScaleY="8273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E2746-A4B4-46A9-BCE0-2CC4FACE4118}" type="pres">
      <dgm:prSet presAssocID="{0D7F1CC5-986B-47EE-96C2-55092FFCB1BB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FE23C7-41E1-40BC-9B8E-29B309913271}" type="pres">
      <dgm:prSet presAssocID="{0D7F1CC5-986B-47EE-96C2-55092FFCB1BB}" presName="hierChild4" presStyleCnt="0"/>
      <dgm:spPr/>
    </dgm:pt>
    <dgm:pt modelId="{B63134EF-F5A4-4769-B8BA-E4C91A2D89E9}" type="pres">
      <dgm:prSet presAssocID="{0D7F1CC5-986B-47EE-96C2-55092FFCB1BB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91418" custScaleY="73134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91418" custScaleY="73134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A9BC1E35-3597-4E65-9AD7-B17BC8E1C43F}" type="presOf" srcId="{0D7F1CC5-986B-47EE-96C2-55092FFCB1BB}" destId="{B6B9E623-1CDB-4588-B45C-F85CB3BA8F77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655F58DC-CF56-47EF-8B69-FBA87E5E3728}" type="presOf" srcId="{0D7F1CC5-986B-47EE-96C2-55092FFCB1BB}" destId="{9B3E2746-A4B4-46A9-BCE0-2CC4FACE4118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3BDD51E9-BD3C-4F1C-8803-FE34DA2CA563}" srcId="{87FA2772-D691-4E56-B197-CD0A8836018C}" destId="{0D7F1CC5-986B-47EE-96C2-55092FFCB1BB}" srcOrd="1" destOrd="0" parTransId="{3222541E-FC29-4C16-87E3-47050C94F3DA}" sibTransId="{5DF208CC-0C80-4DA5-AD0D-292E6BFC5F52}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F6F5003E-938A-4916-BA9C-9BBC62C6833F}" type="presOf" srcId="{3222541E-FC29-4C16-87E3-47050C94F3DA}" destId="{B44B681C-6433-48A7-8117-77F685509B64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AE527DAD-2A94-462C-A556-A739C2D6AC0D}" type="presParOf" srcId="{A48FE59D-68EB-492B-813A-4EC71D0A889F}" destId="{B44B681C-6433-48A7-8117-77F685509B64}" srcOrd="2" destOrd="0" presId="urn:microsoft.com/office/officeart/2005/8/layout/orgChart1"/>
    <dgm:cxn modelId="{4D3C3C8A-4782-40BE-A1BE-6B49F9184340}" type="presParOf" srcId="{A48FE59D-68EB-492B-813A-4EC71D0A889F}" destId="{B678D072-13ED-4596-AA76-048D5543E196}" srcOrd="3" destOrd="0" presId="urn:microsoft.com/office/officeart/2005/8/layout/orgChart1"/>
    <dgm:cxn modelId="{6E686C90-10DF-45D4-9F10-F4614B49C312}" type="presParOf" srcId="{B678D072-13ED-4596-AA76-048D5543E196}" destId="{EEA05988-6576-4C5A-A118-60EF8D84C797}" srcOrd="0" destOrd="0" presId="urn:microsoft.com/office/officeart/2005/8/layout/orgChart1"/>
    <dgm:cxn modelId="{5EC7A268-F36C-42B4-9949-4D860C79A910}" type="presParOf" srcId="{EEA05988-6576-4C5A-A118-60EF8D84C797}" destId="{B6B9E623-1CDB-4588-B45C-F85CB3BA8F77}" srcOrd="0" destOrd="0" presId="urn:microsoft.com/office/officeart/2005/8/layout/orgChart1"/>
    <dgm:cxn modelId="{C0F38B7C-3C73-48C5-9FFF-1E7685A786CA}" type="presParOf" srcId="{EEA05988-6576-4C5A-A118-60EF8D84C797}" destId="{9B3E2746-A4B4-46A9-BCE0-2CC4FACE4118}" srcOrd="1" destOrd="0" presId="urn:microsoft.com/office/officeart/2005/8/layout/orgChart1"/>
    <dgm:cxn modelId="{97B6514A-9106-45D6-AD16-661D7D3ECDC2}" type="presParOf" srcId="{B678D072-13ED-4596-AA76-048D5543E196}" destId="{54FE23C7-41E1-40BC-9B8E-29B309913271}" srcOrd="1" destOrd="0" presId="urn:microsoft.com/office/officeart/2005/8/layout/orgChart1"/>
    <dgm:cxn modelId="{59105FB1-38E0-4E03-B0D3-787DA87CF7C0}" type="presParOf" srcId="{B678D072-13ED-4596-AA76-048D5543E196}" destId="{B63134EF-F5A4-4769-B8BA-E4C91A2D89E9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/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/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</a:rPr>
            <a:t>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/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/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/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/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/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/>
        </a:p>
      </dgm:t>
    </dgm:pt>
    <dgm:pt modelId="{1B557BF6-308C-4698-8D40-A392A6E5309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Soldador(a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F4BDF8E6-12C2-42EC-B165-DA6034A18461}" type="parTrans" cxnId="{257522DF-2CDC-480B-8BEE-318B4FCC2F1E}">
      <dgm:prSet/>
      <dgm:spPr/>
      <dgm:t>
        <a:bodyPr/>
        <a:lstStyle/>
        <a:p>
          <a:endParaRPr lang="es-ES" sz="1200"/>
        </a:p>
      </dgm:t>
    </dgm:pt>
    <dgm:pt modelId="{F5D86F37-6EFC-4491-96F6-400A3DB150EA}" type="sibTrans" cxnId="{257522DF-2CDC-480B-8BEE-318B4FCC2F1E}">
      <dgm:prSet/>
      <dgm:spPr/>
      <dgm:t>
        <a:bodyPr/>
        <a:lstStyle/>
        <a:p>
          <a:endParaRPr lang="es-ES" sz="1200"/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/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/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/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/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0E84A04B-D998-4104-9D77-085C2BFC7D9A}" type="pres">
      <dgm:prSet presAssocID="{F4BDF8E6-12C2-42EC-B165-DA6034A1846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838ABF-BC02-48AA-91C8-602552BD4CA2}" type="pres">
      <dgm:prSet presAssocID="{1B557BF6-308C-4698-8D40-A392A6E5309F}" presName="hierRoot2" presStyleCnt="0">
        <dgm:presLayoutVars>
          <dgm:hierBranch val="init"/>
        </dgm:presLayoutVars>
      </dgm:prSet>
      <dgm:spPr/>
    </dgm:pt>
    <dgm:pt modelId="{D58D397C-629F-43EA-9236-F3A7E6705D45}" type="pres">
      <dgm:prSet presAssocID="{1B557BF6-308C-4698-8D40-A392A6E5309F}" presName="rootComposite" presStyleCnt="0"/>
      <dgm:spPr/>
    </dgm:pt>
    <dgm:pt modelId="{46F385A4-259A-4A6B-A98E-96EE88B74C72}" type="pres">
      <dgm:prSet presAssocID="{1B557BF6-308C-4698-8D40-A392A6E5309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17B7B-11EE-4F9B-91EA-4F047B064013}" type="pres">
      <dgm:prSet presAssocID="{1B557BF6-308C-4698-8D40-A392A6E5309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7829A2C-ED74-43F7-B7D9-9FA26E362A05}" type="pres">
      <dgm:prSet presAssocID="{1B557BF6-308C-4698-8D40-A392A6E5309F}" presName="hierChild4" presStyleCnt="0"/>
      <dgm:spPr/>
    </dgm:pt>
    <dgm:pt modelId="{0C97DFDA-2C93-4677-AAF0-A30936776FA9}" type="pres">
      <dgm:prSet presAssocID="{1B557BF6-308C-4698-8D40-A392A6E5309F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543EAE77-2ACE-4ED8-97CF-AB10C436BF6A}" type="presOf" srcId="{F4BDF8E6-12C2-42EC-B165-DA6034A18461}" destId="{0E84A04B-D998-4104-9D77-085C2BFC7D9A}" srcOrd="0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24A69528-04FF-4CC4-AB7F-096E1F272758}" type="presOf" srcId="{1B557BF6-308C-4698-8D40-A392A6E5309F}" destId="{CB117B7B-11EE-4F9B-91EA-4F047B064013}" srcOrd="1" destOrd="0" presId="urn:microsoft.com/office/officeart/2005/8/layout/orgChart1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257522DF-2CDC-480B-8BEE-318B4FCC2F1E}" srcId="{C62F9B8A-1F4E-4379-B0AD-6675522846D4}" destId="{1B557BF6-308C-4698-8D40-A392A6E5309F}" srcOrd="4" destOrd="0" parTransId="{F4BDF8E6-12C2-42EC-B165-DA6034A18461}" sibTransId="{F5D86F37-6EFC-4491-96F6-400A3DB150EA}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69029DC2-ED4F-4919-BADA-6C3640C8B2D8}" srcId="{C62F9B8A-1F4E-4379-B0AD-6675522846D4}" destId="{2E9DA14D-6B18-4ADE-B830-78424D698231}" srcOrd="5" destOrd="0" parTransId="{B8D706D0-37E4-44B0-9C15-446D6AF5DE60}" sibTransId="{1E063EED-CEBE-4946-A497-109E910C523E}"/>
    <dgm:cxn modelId="{B82C0E77-FCDE-4ED1-A329-7195665C9BE8}" type="presOf" srcId="{1B557BF6-308C-4698-8D40-A392A6E5309F}" destId="{46F385A4-259A-4A6B-A98E-96EE88B74C72}" srcOrd="0" destOrd="0" presId="urn:microsoft.com/office/officeart/2005/8/layout/orgChart1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647625DF-A859-437C-A62E-B76862827B31}" type="presParOf" srcId="{97F60E99-E774-44F8-9B77-7E4F5F0FC7F3}" destId="{0E84A04B-D998-4104-9D77-085C2BFC7D9A}" srcOrd="4" destOrd="0" presId="urn:microsoft.com/office/officeart/2005/8/layout/orgChart1"/>
    <dgm:cxn modelId="{BE19A249-45A6-48D8-89AF-A477ACCD7EE2}" type="presParOf" srcId="{97F60E99-E774-44F8-9B77-7E4F5F0FC7F3}" destId="{55838ABF-BC02-48AA-91C8-602552BD4CA2}" srcOrd="5" destOrd="0" presId="urn:microsoft.com/office/officeart/2005/8/layout/orgChart1"/>
    <dgm:cxn modelId="{1550489C-5861-4CD6-9457-60612DBB507D}" type="presParOf" srcId="{55838ABF-BC02-48AA-91C8-602552BD4CA2}" destId="{D58D397C-629F-43EA-9236-F3A7E6705D45}" srcOrd="0" destOrd="0" presId="urn:microsoft.com/office/officeart/2005/8/layout/orgChart1"/>
    <dgm:cxn modelId="{9DDE9A14-FF2B-4103-8AD6-41EA1226BD62}" type="presParOf" srcId="{D58D397C-629F-43EA-9236-F3A7E6705D45}" destId="{46F385A4-259A-4A6B-A98E-96EE88B74C72}" srcOrd="0" destOrd="0" presId="urn:microsoft.com/office/officeart/2005/8/layout/orgChart1"/>
    <dgm:cxn modelId="{CAD6D17D-B2C0-42F6-8D21-EE00446ACCA1}" type="presParOf" srcId="{D58D397C-629F-43EA-9236-F3A7E6705D45}" destId="{CB117B7B-11EE-4F9B-91EA-4F047B064013}" srcOrd="1" destOrd="0" presId="urn:microsoft.com/office/officeart/2005/8/layout/orgChart1"/>
    <dgm:cxn modelId="{0CD04E6D-BE9F-493F-BBC8-8A008B50AC53}" type="presParOf" srcId="{55838ABF-BC02-48AA-91C8-602552BD4CA2}" destId="{77829A2C-ED74-43F7-B7D9-9FA26E362A05}" srcOrd="1" destOrd="0" presId="urn:microsoft.com/office/officeart/2005/8/layout/orgChart1"/>
    <dgm:cxn modelId="{7FCA96B9-2153-45FA-80AA-93A1368E664F}" type="presParOf" srcId="{55838ABF-BC02-48AA-91C8-602552BD4CA2}" destId="{0C97DFDA-2C93-4677-AAF0-A30936776FA9}" srcOrd="2" destOrd="0" presId="urn:microsoft.com/office/officeart/2005/8/layout/orgChart1"/>
    <dgm:cxn modelId="{B0510E6C-B2EB-4DD9-A722-39F8E706925B}" type="presParOf" srcId="{97F60E99-E774-44F8-9B77-7E4F5F0FC7F3}" destId="{8D42AFD4-34C4-4244-BE45-923DCF765DE6}" srcOrd="6" destOrd="0" presId="urn:microsoft.com/office/officeart/2005/8/layout/orgChart1"/>
    <dgm:cxn modelId="{1A13CACC-0797-4D05-BC80-3D4804DCA986}" type="presParOf" srcId="{97F60E99-E774-44F8-9B77-7E4F5F0FC7F3}" destId="{9D9D2005-7BF4-4A9E-BF6A-D7B7A3A7E050}" srcOrd="7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Profesional Especialista No. </a:t>
          </a:r>
          <a:r>
            <a:rPr lang="es-MX" sz="1200" b="0" dirty="0" smtClean="0">
              <a:latin typeface="Calibri" panose="020F0502020204030204" pitchFamily="34" charset="0"/>
            </a:rPr>
            <a:t>1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/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/>
        </a:p>
      </dgm:t>
    </dgm:pt>
    <dgm:pt modelId="{3E52B9F7-7B7D-47B7-A931-CD90C6B6FDA0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/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/>
        </a:p>
      </dgm:t>
    </dgm:pt>
    <dgm:pt modelId="{6977350C-C2A8-4856-8D2F-8E2A0C0D325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/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/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/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/>
        </a:p>
      </dgm:t>
    </dgm:pt>
    <dgm:pt modelId="{E1A8A21C-C464-4C45-9CFC-C26C5B533C2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r>
            <a:rPr lang="es-MX" sz="1200" b="0" dirty="0" smtClean="0">
              <a:latin typeface="Calibri" panose="020F0502020204030204" pitchFamily="34" charset="0"/>
            </a:rPr>
            <a:t>Sección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D90CFDB2-3ACA-4EE5-A5BD-63E61FD2BE27}" type="parTrans" cxnId="{CAA6CB05-AEE7-495C-A926-EAEEECBF80B6}">
      <dgm:prSet/>
      <dgm:spPr/>
      <dgm:t>
        <a:bodyPr/>
        <a:lstStyle/>
        <a:p>
          <a:endParaRPr lang="es-ES" sz="1200"/>
        </a:p>
      </dgm:t>
    </dgm:pt>
    <dgm:pt modelId="{8387C088-4BBD-4B78-A426-2BDD65202993}" type="sibTrans" cxnId="{CAA6CB05-AEE7-495C-A926-EAEEECBF80B6}">
      <dgm:prSet/>
      <dgm:spPr/>
      <dgm:t>
        <a:bodyPr/>
        <a:lstStyle/>
        <a:p>
          <a:endParaRPr lang="es-ES" sz="1200"/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2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745468EB-A463-4B74-B891-BA541FACF943}" type="pres">
      <dgm:prSet presAssocID="{D90CFDB2-3ACA-4EE5-A5BD-63E61FD2BE2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6313BFC-426B-402C-83A7-6BEEBD82A737}" type="pres">
      <dgm:prSet presAssocID="{E1A8A21C-C464-4C45-9CFC-C26C5B533C28}" presName="hierRoot2" presStyleCnt="0">
        <dgm:presLayoutVars>
          <dgm:hierBranch val="init"/>
        </dgm:presLayoutVars>
      </dgm:prSet>
      <dgm:spPr/>
    </dgm:pt>
    <dgm:pt modelId="{464506DD-BBAF-41E4-914D-9B1EBB7098D5}" type="pres">
      <dgm:prSet presAssocID="{E1A8A21C-C464-4C45-9CFC-C26C5B533C28}" presName="rootComposite" presStyleCnt="0"/>
      <dgm:spPr/>
    </dgm:pt>
    <dgm:pt modelId="{1E8D5867-527B-42C2-B417-60D882ECC09E}" type="pres">
      <dgm:prSet presAssocID="{E1A8A21C-C464-4C45-9CFC-C26C5B533C2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2D3AE-501E-4E21-88A0-BFBF27C87A53}" type="pres">
      <dgm:prSet presAssocID="{E1A8A21C-C464-4C45-9CFC-C26C5B533C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FFDB6A-BACA-465B-B1EA-522BEFE6B19C}" type="pres">
      <dgm:prSet presAssocID="{E1A8A21C-C464-4C45-9CFC-C26C5B533C28}" presName="hierChild4" presStyleCnt="0"/>
      <dgm:spPr/>
    </dgm:pt>
    <dgm:pt modelId="{D51DFFB2-2EDC-4F6C-91BD-1E7EA349329A}" type="pres">
      <dgm:prSet presAssocID="{E1A8A21C-C464-4C45-9CFC-C26C5B533C28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CAA6CB05-AEE7-495C-A926-EAEEECBF80B6}" srcId="{7353CB16-DC5F-498F-8E3C-97D18AB96A57}" destId="{E1A8A21C-C464-4C45-9CFC-C26C5B533C28}" srcOrd="3" destOrd="0" parTransId="{D90CFDB2-3ACA-4EE5-A5BD-63E61FD2BE27}" sibTransId="{8387C088-4BBD-4B78-A426-2BDD65202993}"/>
    <dgm:cxn modelId="{13F812A1-19E7-442E-96B5-9DCB114938A1}" type="presOf" srcId="{E1A8A21C-C464-4C45-9CFC-C26C5B533C28}" destId="{5BD2D3AE-501E-4E21-88A0-BFBF27C87A53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E8ED7B0B-6DA2-4402-BECE-86424EEDB7C2}" type="presOf" srcId="{D90CFDB2-3ACA-4EE5-A5BD-63E61FD2BE27}" destId="{745468EB-A463-4B74-B891-BA541FACF943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D21CB0E2-3916-4EB8-9724-C64A7DBAB7A3}" type="presOf" srcId="{E1A8A21C-C464-4C45-9CFC-C26C5B533C28}" destId="{1E8D5867-527B-42C2-B417-60D882ECC09E}" srcOrd="0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F95F9D9D-A209-4EA1-A91C-36E1F3305B4C}" type="presParOf" srcId="{06399EAE-0063-48AE-957A-780CA52848B9}" destId="{745468EB-A463-4B74-B891-BA541FACF943}" srcOrd="4" destOrd="0" presId="urn:microsoft.com/office/officeart/2005/8/layout/orgChart1"/>
    <dgm:cxn modelId="{1EE172D8-CF8B-4FF1-810B-4EB8872E8CCA}" type="presParOf" srcId="{06399EAE-0063-48AE-957A-780CA52848B9}" destId="{C6313BFC-426B-402C-83A7-6BEEBD82A737}" srcOrd="5" destOrd="0" presId="urn:microsoft.com/office/officeart/2005/8/layout/orgChart1"/>
    <dgm:cxn modelId="{B5A7025E-5EF9-4E7B-9BD9-E392469C21F4}" type="presParOf" srcId="{C6313BFC-426B-402C-83A7-6BEEBD82A737}" destId="{464506DD-BBAF-41E4-914D-9B1EBB7098D5}" srcOrd="0" destOrd="0" presId="urn:microsoft.com/office/officeart/2005/8/layout/orgChart1"/>
    <dgm:cxn modelId="{05839140-039D-4AAE-A967-A0C9E6122A14}" type="presParOf" srcId="{464506DD-BBAF-41E4-914D-9B1EBB7098D5}" destId="{1E8D5867-527B-42C2-B417-60D882ECC09E}" srcOrd="0" destOrd="0" presId="urn:microsoft.com/office/officeart/2005/8/layout/orgChart1"/>
    <dgm:cxn modelId="{BD29BF2D-1D9A-478C-BB64-21D9AC1585C2}" type="presParOf" srcId="{464506DD-BBAF-41E4-914D-9B1EBB7098D5}" destId="{5BD2D3AE-501E-4E21-88A0-BFBF27C87A53}" srcOrd="1" destOrd="0" presId="urn:microsoft.com/office/officeart/2005/8/layout/orgChart1"/>
    <dgm:cxn modelId="{D4846E23-8E13-491F-812F-C11C1FC40F6B}" type="presParOf" srcId="{C6313BFC-426B-402C-83A7-6BEEBD82A737}" destId="{6CFFDB6A-BACA-465B-B1EA-522BEFE6B19C}" srcOrd="1" destOrd="0" presId="urn:microsoft.com/office/officeart/2005/8/layout/orgChart1"/>
    <dgm:cxn modelId="{8D30FE1B-DA43-4A8E-AA2A-EC35BEBA5FAB}" type="presParOf" srcId="{C6313BFC-426B-402C-83A7-6BEEBD82A737}" destId="{D51DFFB2-2EDC-4F6C-91BD-1E7EA349329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</a:t>
          </a:r>
          <a:r>
            <a:rPr lang="es-ES" sz="1200" dirty="0" smtClean="0"/>
            <a:t>1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/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/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/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/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/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/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/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/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/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/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/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/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/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latin typeface="Calibri" panose="020F0502020204030204" pitchFamily="34" charset="0"/>
            </a:rPr>
            <a:t>Aerobic’s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/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/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latin typeface="Calibri" panose="020F0502020204030204" pitchFamily="34" charset="0"/>
            </a:rPr>
            <a:t>General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/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/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FAAE1297-EE33-4D3A-B117-70A96E676B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63FD1-2797-4F9C-AB81-8B315EB83C95}">
      <dgm:prSet phldrT="[Texto]"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0C216B9B-872B-4B9D-AD87-85FC88278277}" type="parTrans" cxnId="{D43BA022-8825-4164-B80C-BD3886F1AA23}">
      <dgm:prSet/>
      <dgm:spPr/>
      <dgm:t>
        <a:bodyPr/>
        <a:lstStyle/>
        <a:p>
          <a:endParaRPr lang="es-ES" sz="1200"/>
        </a:p>
      </dgm:t>
    </dgm:pt>
    <dgm:pt modelId="{E18C9CA9-373D-4722-834C-78CEBF44C5C9}" type="sibTrans" cxnId="{D43BA022-8825-4164-B80C-BD3886F1AA23}">
      <dgm:prSet/>
      <dgm:spPr/>
      <dgm:t>
        <a:bodyPr/>
        <a:lstStyle/>
        <a:p>
          <a:endParaRPr lang="es-ES" sz="1200"/>
        </a:p>
      </dgm:t>
    </dgm:pt>
    <dgm:pt modelId="{8DE40762-117A-44A3-86ED-B7DD88F924D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O </a:t>
          </a:r>
        </a:p>
      </dgm:t>
    </dgm:pt>
    <dgm:pt modelId="{2F2E6EDF-5F42-4E16-B4D0-B8FA4A7689F2}" type="parTrans" cxnId="{E5EEAF71-48FC-42A8-9DC3-2A901CC1DF16}">
      <dgm:prSet/>
      <dgm:spPr/>
      <dgm:t>
        <a:bodyPr/>
        <a:lstStyle/>
        <a:p>
          <a:endParaRPr lang="es-ES" sz="1200"/>
        </a:p>
      </dgm:t>
    </dgm:pt>
    <dgm:pt modelId="{A97CC0D8-ED2A-4CEB-895F-A3C5E5E5413A}" type="sibTrans" cxnId="{E5EEAF71-48FC-42A8-9DC3-2A901CC1DF16}">
      <dgm:prSet/>
      <dgm:spPr/>
      <dgm:t>
        <a:bodyPr/>
        <a:lstStyle/>
        <a:p>
          <a:endParaRPr lang="es-ES" sz="1200"/>
        </a:p>
      </dgm:t>
    </dgm:pt>
    <dgm:pt modelId="{B6878BB7-20CB-4F33-A516-116D5E4663EB}" type="pres">
      <dgm:prSet presAssocID="{FAAE1297-EE33-4D3A-B117-70A96E676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60DA8A-6137-46CE-8694-A0730F0F6555}" type="pres">
      <dgm:prSet presAssocID="{49263FD1-2797-4F9C-AB81-8B315EB83C95}" presName="hierRoot1" presStyleCnt="0">
        <dgm:presLayoutVars>
          <dgm:hierBranch val="init"/>
        </dgm:presLayoutVars>
      </dgm:prSet>
      <dgm:spPr/>
    </dgm:pt>
    <dgm:pt modelId="{00F344B5-B752-4B08-8ADE-67ACC0EC371E}" type="pres">
      <dgm:prSet presAssocID="{49263FD1-2797-4F9C-AB81-8B315EB83C95}" presName="rootComposite1" presStyleCnt="0"/>
      <dgm:spPr/>
    </dgm:pt>
    <dgm:pt modelId="{5210EAEB-3549-4B9F-ADC0-A65DC69FCA6B}" type="pres">
      <dgm:prSet presAssocID="{49263FD1-2797-4F9C-AB81-8B315EB83C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50CBB-2C0D-4890-9BC1-4A73DCE996F0}" type="pres">
      <dgm:prSet presAssocID="{49263FD1-2797-4F9C-AB81-8B315EB83C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DE594-71B8-48CA-8A72-94496DE2B85F}" type="pres">
      <dgm:prSet presAssocID="{49263FD1-2797-4F9C-AB81-8B315EB83C95}" presName="hierChild2" presStyleCnt="0"/>
      <dgm:spPr/>
    </dgm:pt>
    <dgm:pt modelId="{B3C5E11B-D929-46E7-97B6-CB396CF42B59}" type="pres">
      <dgm:prSet presAssocID="{2F2E6EDF-5F42-4E16-B4D0-B8FA4A7689F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CF9FA51-2BB6-4E7A-B3FC-08440F8E9D61}" type="pres">
      <dgm:prSet presAssocID="{8DE40762-117A-44A3-86ED-B7DD88F924D3}" presName="hierRoot2" presStyleCnt="0">
        <dgm:presLayoutVars>
          <dgm:hierBranch val="init"/>
        </dgm:presLayoutVars>
      </dgm:prSet>
      <dgm:spPr/>
    </dgm:pt>
    <dgm:pt modelId="{0673683C-6584-4A1B-A590-A3A56573FC78}" type="pres">
      <dgm:prSet presAssocID="{8DE40762-117A-44A3-86ED-B7DD88F924D3}" presName="rootComposite" presStyleCnt="0"/>
      <dgm:spPr/>
    </dgm:pt>
    <dgm:pt modelId="{93BF9B31-32B1-401C-8331-DD294931117D}" type="pres">
      <dgm:prSet presAssocID="{8DE40762-117A-44A3-86ED-B7DD88F924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F6D9-72A6-4A08-955D-E4F5C3D8BC6D}" type="pres">
      <dgm:prSet presAssocID="{8DE40762-117A-44A3-86ED-B7DD88F924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03353EB-6048-4F55-92F2-EF17A281B2A0}" type="pres">
      <dgm:prSet presAssocID="{8DE40762-117A-44A3-86ED-B7DD88F924D3}" presName="hierChild4" presStyleCnt="0"/>
      <dgm:spPr/>
    </dgm:pt>
    <dgm:pt modelId="{C40CC969-1A52-4DEE-91F2-9617ED2C7915}" type="pres">
      <dgm:prSet presAssocID="{8DE40762-117A-44A3-86ED-B7DD88F924D3}" presName="hierChild5" presStyleCnt="0"/>
      <dgm:spPr/>
    </dgm:pt>
    <dgm:pt modelId="{64DDAD63-E7C4-40B0-AFAC-BA219DC68B18}" type="pres">
      <dgm:prSet presAssocID="{49263FD1-2797-4F9C-AB81-8B315EB83C95}" presName="hierChild3" presStyleCnt="0"/>
      <dgm:spPr/>
    </dgm:pt>
  </dgm:ptLst>
  <dgm:cxnLst>
    <dgm:cxn modelId="{E5EEAF71-48FC-42A8-9DC3-2A901CC1DF16}" srcId="{49263FD1-2797-4F9C-AB81-8B315EB83C95}" destId="{8DE40762-117A-44A3-86ED-B7DD88F924D3}" srcOrd="0" destOrd="0" parTransId="{2F2E6EDF-5F42-4E16-B4D0-B8FA4A7689F2}" sibTransId="{A97CC0D8-ED2A-4CEB-895F-A3C5E5E5413A}"/>
    <dgm:cxn modelId="{588E8061-47A1-4F9D-AD52-03ECC7E6608E}" type="presOf" srcId="{49263FD1-2797-4F9C-AB81-8B315EB83C95}" destId="{5210EAEB-3549-4B9F-ADC0-A65DC69FCA6B}" srcOrd="0" destOrd="0" presId="urn:microsoft.com/office/officeart/2005/8/layout/orgChart1"/>
    <dgm:cxn modelId="{849298B6-3760-41FE-84AB-F3281CEDB3F2}" type="presOf" srcId="{8DE40762-117A-44A3-86ED-B7DD88F924D3}" destId="{93BF9B31-32B1-401C-8331-DD294931117D}" srcOrd="0" destOrd="0" presId="urn:microsoft.com/office/officeart/2005/8/layout/orgChart1"/>
    <dgm:cxn modelId="{CBBADA7A-3F55-49A0-9F91-F12447751167}" type="presOf" srcId="{49263FD1-2797-4F9C-AB81-8B315EB83C95}" destId="{48050CBB-2C0D-4890-9BC1-4A73DCE996F0}" srcOrd="1" destOrd="0" presId="urn:microsoft.com/office/officeart/2005/8/layout/orgChart1"/>
    <dgm:cxn modelId="{AC83DF42-F8DA-4C1D-93CB-190CDD78FDCD}" type="presOf" srcId="{2F2E6EDF-5F42-4E16-B4D0-B8FA4A7689F2}" destId="{B3C5E11B-D929-46E7-97B6-CB396CF42B59}" srcOrd="0" destOrd="0" presId="urn:microsoft.com/office/officeart/2005/8/layout/orgChart1"/>
    <dgm:cxn modelId="{D43BA022-8825-4164-B80C-BD3886F1AA23}" srcId="{FAAE1297-EE33-4D3A-B117-70A96E676BA4}" destId="{49263FD1-2797-4F9C-AB81-8B315EB83C95}" srcOrd="0" destOrd="0" parTransId="{0C216B9B-872B-4B9D-AD87-85FC88278277}" sibTransId="{E18C9CA9-373D-4722-834C-78CEBF44C5C9}"/>
    <dgm:cxn modelId="{09AC64FA-6BBD-498F-96BC-39E668B1A174}" type="presOf" srcId="{FAAE1297-EE33-4D3A-B117-70A96E676BA4}" destId="{B6878BB7-20CB-4F33-A516-116D5E4663EB}" srcOrd="0" destOrd="0" presId="urn:microsoft.com/office/officeart/2005/8/layout/orgChart1"/>
    <dgm:cxn modelId="{1B86FCB1-AC62-4659-BC38-DFD9E5BFDD0B}" type="presOf" srcId="{8DE40762-117A-44A3-86ED-B7DD88F924D3}" destId="{F89FF6D9-72A6-4A08-955D-E4F5C3D8BC6D}" srcOrd="1" destOrd="0" presId="urn:microsoft.com/office/officeart/2005/8/layout/orgChart1"/>
    <dgm:cxn modelId="{616FB638-254F-41BB-AFD5-F68150461722}" type="presParOf" srcId="{B6878BB7-20CB-4F33-A516-116D5E4663EB}" destId="{6D60DA8A-6137-46CE-8694-A0730F0F6555}" srcOrd="0" destOrd="0" presId="urn:microsoft.com/office/officeart/2005/8/layout/orgChart1"/>
    <dgm:cxn modelId="{CF3F008F-598C-4F56-8D04-7FB0B79D750E}" type="presParOf" srcId="{6D60DA8A-6137-46CE-8694-A0730F0F6555}" destId="{00F344B5-B752-4B08-8ADE-67ACC0EC371E}" srcOrd="0" destOrd="0" presId="urn:microsoft.com/office/officeart/2005/8/layout/orgChart1"/>
    <dgm:cxn modelId="{CEBF4671-B45B-4AA3-98F9-5659080D225C}" type="presParOf" srcId="{00F344B5-B752-4B08-8ADE-67ACC0EC371E}" destId="{5210EAEB-3549-4B9F-ADC0-A65DC69FCA6B}" srcOrd="0" destOrd="0" presId="urn:microsoft.com/office/officeart/2005/8/layout/orgChart1"/>
    <dgm:cxn modelId="{1712CA91-9C8B-459A-B8EB-16F29DB62061}" type="presParOf" srcId="{00F344B5-B752-4B08-8ADE-67ACC0EC371E}" destId="{48050CBB-2C0D-4890-9BC1-4A73DCE996F0}" srcOrd="1" destOrd="0" presId="urn:microsoft.com/office/officeart/2005/8/layout/orgChart1"/>
    <dgm:cxn modelId="{E1C072AE-AE2A-481B-9A0A-68464ED3DEE9}" type="presParOf" srcId="{6D60DA8A-6137-46CE-8694-A0730F0F6555}" destId="{FEADE594-71B8-48CA-8A72-94496DE2B85F}" srcOrd="1" destOrd="0" presId="urn:microsoft.com/office/officeart/2005/8/layout/orgChart1"/>
    <dgm:cxn modelId="{478A83F2-D4FA-4897-8D05-20D2E5A7B947}" type="presParOf" srcId="{FEADE594-71B8-48CA-8A72-94496DE2B85F}" destId="{B3C5E11B-D929-46E7-97B6-CB396CF42B59}" srcOrd="0" destOrd="0" presId="urn:microsoft.com/office/officeart/2005/8/layout/orgChart1"/>
    <dgm:cxn modelId="{ABC6BDFE-F2BC-4A29-99BE-66EB67F077AC}" type="presParOf" srcId="{FEADE594-71B8-48CA-8A72-94496DE2B85F}" destId="{3CF9FA51-2BB6-4E7A-B3FC-08440F8E9D61}" srcOrd="1" destOrd="0" presId="urn:microsoft.com/office/officeart/2005/8/layout/orgChart1"/>
    <dgm:cxn modelId="{B7ECDE8F-3D13-4759-8343-9F6A3FB9499B}" type="presParOf" srcId="{3CF9FA51-2BB6-4E7A-B3FC-08440F8E9D61}" destId="{0673683C-6584-4A1B-A590-A3A56573FC78}" srcOrd="0" destOrd="0" presId="urn:microsoft.com/office/officeart/2005/8/layout/orgChart1"/>
    <dgm:cxn modelId="{0A7ECFB3-CCF6-4961-906C-40FBD6589B4B}" type="presParOf" srcId="{0673683C-6584-4A1B-A590-A3A56573FC78}" destId="{93BF9B31-32B1-401C-8331-DD294931117D}" srcOrd="0" destOrd="0" presId="urn:microsoft.com/office/officeart/2005/8/layout/orgChart1"/>
    <dgm:cxn modelId="{6DF23A2F-CE71-4BE6-8669-E40A10D16B5F}" type="presParOf" srcId="{0673683C-6584-4A1B-A590-A3A56573FC78}" destId="{F89FF6D9-72A6-4A08-955D-E4F5C3D8BC6D}" srcOrd="1" destOrd="0" presId="urn:microsoft.com/office/officeart/2005/8/layout/orgChart1"/>
    <dgm:cxn modelId="{DFC74ED1-3F26-4894-8BB8-197042790C9F}" type="presParOf" srcId="{3CF9FA51-2BB6-4E7A-B3FC-08440F8E9D61}" destId="{F03353EB-6048-4F55-92F2-EF17A281B2A0}" srcOrd="1" destOrd="0" presId="urn:microsoft.com/office/officeart/2005/8/layout/orgChart1"/>
    <dgm:cxn modelId="{6C785F49-646C-45D6-B66B-74C958E9E866}" type="presParOf" srcId="{3CF9FA51-2BB6-4E7A-B3FC-08440F8E9D61}" destId="{C40CC969-1A52-4DEE-91F2-9617ED2C7915}" srcOrd="2" destOrd="0" presId="urn:microsoft.com/office/officeart/2005/8/layout/orgChart1"/>
    <dgm:cxn modelId="{0B9E0ABD-DF35-4AF7-8208-650BAC707BA9}" type="presParOf" srcId="{6D60DA8A-6137-46CE-8694-A0730F0F6555}" destId="{64DDAD63-E7C4-40B0-AFAC-BA219DC68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 smtClean="0"/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/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/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/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/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/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/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/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/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/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 val="init"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Cajero(a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</a:t>
          </a:r>
          <a:r>
            <a:rPr lang="es-ES" sz="1200" dirty="0" smtClean="0"/>
            <a:t>)</a:t>
          </a:r>
          <a:endParaRPr lang="es-ES" sz="1200" dirty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Área Administrativa</a:t>
          </a:r>
          <a:endParaRPr lang="es-ES" sz="1200" dirty="0"/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Programas</a:t>
          </a:r>
          <a:endParaRPr lang="es-ES" sz="1200" dirty="0" smtClean="0"/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/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8012" custScaleY="79404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2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2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2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Encargado(a)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9A564759-3C90-4D21-91D0-9197F2744CDB}">
      <dgm:prSet custT="1"/>
      <dgm:spPr/>
      <dgm:t>
        <a:bodyPr/>
        <a:lstStyle/>
        <a:p>
          <a:r>
            <a:rPr lang="es-ES" sz="1200" dirty="0" smtClean="0"/>
            <a:t>Área de Bibliotecas</a:t>
          </a:r>
        </a:p>
      </dgm:t>
    </dgm:pt>
    <dgm:pt modelId="{9531F16E-39FD-4E8D-BCDB-6EFC77C4E48E}" type="parTrans" cxnId="{C835E659-07BE-478B-8DF6-22974FE12982}">
      <dgm:prSet/>
      <dgm:spPr/>
      <dgm:t>
        <a:bodyPr/>
        <a:lstStyle/>
        <a:p>
          <a:endParaRPr lang="es-ES" sz="1200"/>
        </a:p>
      </dgm:t>
    </dgm:pt>
    <dgm:pt modelId="{E3E56479-7FE7-433E-BC14-A21F209D47FA}" type="sibTrans" cxnId="{C835E659-07BE-478B-8DF6-22974FE12982}">
      <dgm:prSet/>
      <dgm:spPr/>
      <dgm:t>
        <a:bodyPr/>
        <a:lstStyle/>
        <a:p>
          <a:endParaRPr lang="es-ES" sz="1200"/>
        </a:p>
      </dgm:t>
    </dgm:pt>
    <dgm:pt modelId="{A07BAD41-2DF0-4DE1-8E1A-2B4369002E79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DB09310-F3D1-4F66-AB71-5FA19E60886A}" type="parTrans" cxnId="{0E0193C4-3FD9-4C38-968E-837B9CBE2F94}">
      <dgm:prSet/>
      <dgm:spPr/>
      <dgm:t>
        <a:bodyPr/>
        <a:lstStyle/>
        <a:p>
          <a:endParaRPr lang="es-ES" sz="1200"/>
        </a:p>
      </dgm:t>
    </dgm:pt>
    <dgm:pt modelId="{1D9D5E92-0260-4640-B75D-786557E0B2A4}" type="sibTrans" cxnId="{0E0193C4-3FD9-4C38-968E-837B9CBE2F94}">
      <dgm:prSet/>
      <dgm:spPr/>
      <dgm:t>
        <a:bodyPr/>
        <a:lstStyle/>
        <a:p>
          <a:endParaRPr lang="es-ES" sz="1200"/>
        </a:p>
      </dgm:t>
    </dgm:pt>
    <dgm:pt modelId="{0DBFEB2D-F9A4-4CBA-8394-1E1287284571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0747C1DE-96F4-43E3-A661-3881B6412BE2}" type="parTrans" cxnId="{B025AF3C-9000-42EC-BE66-0F4A3475C808}">
      <dgm:prSet/>
      <dgm:spPr/>
      <dgm:t>
        <a:bodyPr/>
        <a:lstStyle/>
        <a:p>
          <a:endParaRPr lang="es-ES" sz="1200"/>
        </a:p>
      </dgm:t>
    </dgm:pt>
    <dgm:pt modelId="{58EDA10F-8495-4468-8645-8B4AE98E2F51}" type="sibTrans" cxnId="{B025AF3C-9000-42EC-BE66-0F4A3475C808}">
      <dgm:prSet/>
      <dgm:spPr/>
      <dgm:t>
        <a:bodyPr/>
        <a:lstStyle/>
        <a:p>
          <a:endParaRPr lang="es-ES" sz="1200"/>
        </a:p>
      </dgm:t>
    </dgm:pt>
    <dgm:pt modelId="{E8C2A32D-32B1-4964-9B8C-CD3985F507A7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DBFDFFD-14CA-41F1-82A4-6D7D01C3C633}" type="parTrans" cxnId="{F38F7792-18BD-4157-B0E7-DDCFC8E5BDC8}">
      <dgm:prSet/>
      <dgm:spPr/>
      <dgm:t>
        <a:bodyPr/>
        <a:lstStyle/>
        <a:p>
          <a:endParaRPr lang="es-ES" sz="1200"/>
        </a:p>
      </dgm:t>
    </dgm:pt>
    <dgm:pt modelId="{52134402-C218-4299-B46F-CBC5415E8159}" type="sibTrans" cxnId="{F38F7792-18BD-4157-B0E7-DDCFC8E5BDC8}">
      <dgm:prSet/>
      <dgm:spPr/>
      <dgm:t>
        <a:bodyPr/>
        <a:lstStyle/>
        <a:p>
          <a:endParaRPr lang="es-ES" sz="1200"/>
        </a:p>
      </dgm:t>
    </dgm:pt>
    <dgm:pt modelId="{281AD602-5CE7-4AAC-BE6E-3C31C1AB5F41}">
      <dgm:prSet custT="1"/>
      <dgm:spPr/>
      <dgm:t>
        <a:bodyPr/>
        <a:lstStyle/>
        <a:p>
          <a:r>
            <a:rPr lang="es-ES" sz="1200" dirty="0" smtClean="0"/>
            <a:t>Área Administrativa</a:t>
          </a:r>
          <a:endParaRPr lang="es-ES" sz="1200" dirty="0"/>
        </a:p>
      </dgm:t>
    </dgm:pt>
    <dgm:pt modelId="{6C33922B-04F6-492F-BB2A-3F4562875CF1}" type="parTrans" cxnId="{D85F8CA9-6639-40E4-B4BC-7CCE9CD06211}">
      <dgm:prSet/>
      <dgm:spPr/>
      <dgm:t>
        <a:bodyPr/>
        <a:lstStyle/>
        <a:p>
          <a:endParaRPr lang="es-ES" sz="1200"/>
        </a:p>
      </dgm:t>
    </dgm:pt>
    <dgm:pt modelId="{C4BF0C0D-17B0-4937-9DB0-99FE9976F027}" type="sibTrans" cxnId="{D85F8CA9-6639-40E4-B4BC-7CCE9CD0621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DCF813-3F8D-4A01-B6C4-DD192CC62408}" type="pres">
      <dgm:prSet presAssocID="{281AD602-5CE7-4AAC-BE6E-3C31C1AB5F41}" presName="hierRoot1" presStyleCnt="0">
        <dgm:presLayoutVars>
          <dgm:hierBranch val="init"/>
        </dgm:presLayoutVars>
      </dgm:prSet>
      <dgm:spPr/>
    </dgm:pt>
    <dgm:pt modelId="{94459B46-8DC3-4A17-8784-286C1E8F8AAD}" type="pres">
      <dgm:prSet presAssocID="{281AD602-5CE7-4AAC-BE6E-3C31C1AB5F41}" presName="rootComposite1" presStyleCnt="0"/>
      <dgm:spPr/>
    </dgm:pt>
    <dgm:pt modelId="{C745DE52-593B-4418-AA78-C0E33E014B33}" type="pres">
      <dgm:prSet presAssocID="{281AD602-5CE7-4AAC-BE6E-3C31C1AB5F41}" presName="rootText1" presStyleLbl="node0" presStyleIdx="0" presStyleCnt="1" custScaleY="59624" custLinFactNeighborY="25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38F1C-4FDF-4B5B-9B69-F24DCCBDE2AF}" type="pres">
      <dgm:prSet presAssocID="{281AD602-5CE7-4AAC-BE6E-3C31C1AB5F4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2DA142F-F10B-4BC2-BEE5-F586B9092E02}" type="pres">
      <dgm:prSet presAssocID="{281AD602-5CE7-4AAC-BE6E-3C31C1AB5F41}" presName="hierChild2" presStyleCnt="0"/>
      <dgm:spPr/>
    </dgm:pt>
    <dgm:pt modelId="{13D6D7C6-90AB-480B-8EF0-9C065024394F}" type="pres">
      <dgm:prSet presAssocID="{95F80771-30F9-42A9-9E35-F3966DCF127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04F358A-AA2C-481A-8C3D-C51BD48AE943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7B95605D-DA39-4845-9D53-42A087DC5287}" type="pres">
      <dgm:prSet presAssocID="{29CD2B9F-F199-4FC6-B746-16FFA113C426}" presName="rootComposite" presStyleCnt="0"/>
      <dgm:spPr/>
    </dgm:pt>
    <dgm:pt modelId="{10BA7986-162A-4982-BABD-8180AEA9457B}" type="pres">
      <dgm:prSet presAssocID="{29CD2B9F-F199-4FC6-B746-16FFA113C426}" presName="rootText" presStyleLbl="node2" presStyleIdx="0" presStyleCnt="1" custScaleY="86252" custLinFactNeighborY="1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35DFCB-A507-4C6F-9947-5B8AFE68F95A}" type="pres">
      <dgm:prSet presAssocID="{29CD2B9F-F199-4FC6-B746-16FFA113C4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A8B2AB-C0FF-4367-83CB-538C84DE8EFB}" type="pres">
      <dgm:prSet presAssocID="{29CD2B9F-F199-4FC6-B746-16FFA113C426}" presName="hierChild4" presStyleCnt="0"/>
      <dgm:spPr/>
    </dgm:pt>
    <dgm:pt modelId="{1C8A373C-C254-4F0A-B0B2-57BDBD7DFCCD}" type="pres">
      <dgm:prSet presAssocID="{9531F16E-39FD-4E8D-BCDB-6EFC77C4E4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CDE9EB2-84A1-47B4-A967-9F4789F13535}" type="pres">
      <dgm:prSet presAssocID="{9A564759-3C90-4D21-91D0-9197F2744CDB}" presName="hierRoot2" presStyleCnt="0">
        <dgm:presLayoutVars>
          <dgm:hierBranch/>
        </dgm:presLayoutVars>
      </dgm:prSet>
      <dgm:spPr/>
    </dgm:pt>
    <dgm:pt modelId="{906FEF15-18BD-461C-AF22-5F1FD5972951}" type="pres">
      <dgm:prSet presAssocID="{9A564759-3C90-4D21-91D0-9197F2744CDB}" presName="rootComposite" presStyleCnt="0"/>
      <dgm:spPr/>
    </dgm:pt>
    <dgm:pt modelId="{1EBF0D39-EDC9-4FC4-ADBE-3B8EE4449A9F}" type="pres">
      <dgm:prSet presAssocID="{9A564759-3C90-4D21-91D0-9197F2744CDB}" presName="rootText" presStyleLbl="node3" presStyleIdx="0" presStyleCnt="2" custScaleX="86222" custScaleY="64803" custLinFactNeighborX="-368" custLinFactNeighborY="-30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9963-FEE6-476A-ACE6-9268FE708DAB}" type="pres">
      <dgm:prSet presAssocID="{9A564759-3C90-4D21-91D0-9197F2744CDB}" presName="rootConnector" presStyleLbl="node3" presStyleIdx="0" presStyleCnt="2"/>
      <dgm:spPr/>
      <dgm:t>
        <a:bodyPr/>
        <a:lstStyle/>
        <a:p>
          <a:endParaRPr lang="es-ES"/>
        </a:p>
      </dgm:t>
    </dgm:pt>
    <dgm:pt modelId="{960F678F-6CB3-42F7-BC5D-7D05E2215CD1}" type="pres">
      <dgm:prSet presAssocID="{9A564759-3C90-4D21-91D0-9197F2744CDB}" presName="hierChild4" presStyleCnt="0"/>
      <dgm:spPr/>
    </dgm:pt>
    <dgm:pt modelId="{5FEC0647-3B59-4208-A328-AE8B0EC4C2AC}" type="pres">
      <dgm:prSet presAssocID="{9A564759-3C90-4D21-91D0-9197F2744CDB}" presName="hierChild5" presStyleCnt="0"/>
      <dgm:spPr/>
    </dgm:pt>
    <dgm:pt modelId="{1F10ED34-2937-4F7F-88DB-4E92B0C2C193}" type="pres">
      <dgm:prSet presAssocID="{ADBFDFFD-14CA-41F1-82A4-6D7D01C3C633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7943852-7DF3-4318-8F9F-A11A4CBD4402}" type="pres">
      <dgm:prSet presAssocID="{E8C2A32D-32B1-4964-9B8C-CD3985F507A7}" presName="hierRoot2" presStyleCnt="0">
        <dgm:presLayoutVars>
          <dgm:hierBranch val="init"/>
        </dgm:presLayoutVars>
      </dgm:prSet>
      <dgm:spPr/>
    </dgm:pt>
    <dgm:pt modelId="{CD0FB82B-0C0A-4B11-9890-F4055DB9B164}" type="pres">
      <dgm:prSet presAssocID="{E8C2A32D-32B1-4964-9B8C-CD3985F507A7}" presName="rootComposite" presStyleCnt="0"/>
      <dgm:spPr/>
    </dgm:pt>
    <dgm:pt modelId="{42214CB6-05E6-49DD-B9AC-8B7FEE9BB4F0}" type="pres">
      <dgm:prSet presAssocID="{E8C2A32D-32B1-4964-9B8C-CD3985F507A7}" presName="rootText" presStyleLbl="node3" presStyleIdx="1" presStyleCnt="2" custScaleX="86222" custScaleY="64666" custLinFactNeighborX="2565" custLinFactNeighborY="-30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9C123-9D89-49CC-BC4F-E98BB5E27B6E}" type="pres">
      <dgm:prSet presAssocID="{E8C2A32D-32B1-4964-9B8C-CD3985F507A7}" presName="rootConnector" presStyleLbl="node3" presStyleIdx="1" presStyleCnt="2"/>
      <dgm:spPr/>
      <dgm:t>
        <a:bodyPr/>
        <a:lstStyle/>
        <a:p>
          <a:endParaRPr lang="es-ES"/>
        </a:p>
      </dgm:t>
    </dgm:pt>
    <dgm:pt modelId="{44DD8E32-419D-46C4-A4DE-FF2089383652}" type="pres">
      <dgm:prSet presAssocID="{E8C2A32D-32B1-4964-9B8C-CD3985F507A7}" presName="hierChild4" presStyleCnt="0"/>
      <dgm:spPr/>
    </dgm:pt>
    <dgm:pt modelId="{689B7AAD-68ED-47C2-9D53-10048D917644}" type="pres">
      <dgm:prSet presAssocID="{E8C2A32D-32B1-4964-9B8C-CD3985F507A7}" presName="hierChild5" presStyleCnt="0"/>
      <dgm:spPr/>
    </dgm:pt>
    <dgm:pt modelId="{091CA59B-4E50-4CEE-96BB-6407497A1BA5}" type="pres">
      <dgm:prSet presAssocID="{29CD2B9F-F199-4FC6-B746-16FFA113C426}" presName="hierChild5" presStyleCnt="0"/>
      <dgm:spPr/>
    </dgm:pt>
    <dgm:pt modelId="{01448244-17DE-41F6-8819-1346253E970E}" type="pres">
      <dgm:prSet presAssocID="{8DB09310-F3D1-4F66-AB71-5FA19E60886A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635F1EDD-11C0-4EF0-8941-272A50ADD2EF}" type="pres">
      <dgm:prSet presAssocID="{A07BAD41-2DF0-4DE1-8E1A-2B4369002E79}" presName="hierRoot3" presStyleCnt="0">
        <dgm:presLayoutVars>
          <dgm:hierBranch val="init"/>
        </dgm:presLayoutVars>
      </dgm:prSet>
      <dgm:spPr/>
    </dgm:pt>
    <dgm:pt modelId="{B57E670B-7BB1-4CD1-8C89-719340A8FDA0}" type="pres">
      <dgm:prSet presAssocID="{A07BAD41-2DF0-4DE1-8E1A-2B4369002E79}" presName="rootComposite3" presStyleCnt="0"/>
      <dgm:spPr/>
    </dgm:pt>
    <dgm:pt modelId="{89B0C5B1-098B-433A-B975-941F45EBA7D3}" type="pres">
      <dgm:prSet presAssocID="{A07BAD41-2DF0-4DE1-8E1A-2B4369002E79}" presName="rootText3" presStyleLbl="asst2" presStyleIdx="0" presStyleCnt="2" custScaleX="77469" custScaleY="60148" custLinFactNeighborX="-222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E7963-7EBB-411B-8885-DC572F88F12D}" type="pres">
      <dgm:prSet presAssocID="{A07BAD41-2DF0-4DE1-8E1A-2B4369002E7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9F94F7C-FA6D-43C6-BC6B-D0E0E1E2D7C1}" type="pres">
      <dgm:prSet presAssocID="{A07BAD41-2DF0-4DE1-8E1A-2B4369002E79}" presName="hierChild6" presStyleCnt="0"/>
      <dgm:spPr/>
    </dgm:pt>
    <dgm:pt modelId="{E74B96CA-1E5C-4C21-A90E-F7F7EEDDCF64}" type="pres">
      <dgm:prSet presAssocID="{A07BAD41-2DF0-4DE1-8E1A-2B4369002E79}" presName="hierChild7" presStyleCnt="0"/>
      <dgm:spPr/>
    </dgm:pt>
    <dgm:pt modelId="{CF30CBA6-CE71-4FBF-BE69-DAB4AACB3126}" type="pres">
      <dgm:prSet presAssocID="{0747C1DE-96F4-43E3-A661-3881B6412BE2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CCB7B39E-050E-45E4-AC11-71C35B7B340B}" type="pres">
      <dgm:prSet presAssocID="{0DBFEB2D-F9A4-4CBA-8394-1E1287284571}" presName="hierRoot3" presStyleCnt="0">
        <dgm:presLayoutVars>
          <dgm:hierBranch val="init"/>
        </dgm:presLayoutVars>
      </dgm:prSet>
      <dgm:spPr/>
    </dgm:pt>
    <dgm:pt modelId="{42826D43-8BA9-400D-9394-B649EEF847F9}" type="pres">
      <dgm:prSet presAssocID="{0DBFEB2D-F9A4-4CBA-8394-1E1287284571}" presName="rootComposite3" presStyleCnt="0"/>
      <dgm:spPr/>
    </dgm:pt>
    <dgm:pt modelId="{78477EE5-B0CD-436E-96B2-5A846FA6A823}" type="pres">
      <dgm:prSet presAssocID="{0DBFEB2D-F9A4-4CBA-8394-1E1287284571}" presName="rootText3" presStyleLbl="asst2" presStyleIdx="1" presStyleCnt="2" custScaleX="77469" custScaleY="60148" custLinFactNeighborX="-8700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7CAB0-404D-410A-8157-865DD990A6EA}" type="pres">
      <dgm:prSet presAssocID="{0DBFEB2D-F9A4-4CBA-8394-1E128728457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2941202-286D-4864-99FF-5D923BA971B8}" type="pres">
      <dgm:prSet presAssocID="{0DBFEB2D-F9A4-4CBA-8394-1E1287284571}" presName="hierChild6" presStyleCnt="0"/>
      <dgm:spPr/>
    </dgm:pt>
    <dgm:pt modelId="{F1C63FCA-133F-4C98-A206-07F6B52897DF}" type="pres">
      <dgm:prSet presAssocID="{0DBFEB2D-F9A4-4CBA-8394-1E1287284571}" presName="hierChild7" presStyleCnt="0"/>
      <dgm:spPr/>
    </dgm:pt>
    <dgm:pt modelId="{FD3C5E2D-F0DA-4D53-A416-FB5B6EDA3AC7}" type="pres">
      <dgm:prSet presAssocID="{281AD602-5CE7-4AAC-BE6E-3C31C1AB5F41}" presName="hierChild3" presStyleCnt="0"/>
      <dgm:spPr/>
    </dgm:pt>
  </dgm:ptLst>
  <dgm:cxnLst>
    <dgm:cxn modelId="{68A8C881-C8F7-4884-9EF8-DEE4EE8FFD32}" type="presOf" srcId="{95F80771-30F9-42A9-9E35-F3966DCF1279}" destId="{13D6D7C6-90AB-480B-8EF0-9C065024394F}" srcOrd="0" destOrd="0" presId="urn:microsoft.com/office/officeart/2005/8/layout/orgChart1"/>
    <dgm:cxn modelId="{36653D79-1418-4802-8708-284DAF58180D}" type="presOf" srcId="{A07BAD41-2DF0-4DE1-8E1A-2B4369002E79}" destId="{89B0C5B1-098B-433A-B975-941F45EBA7D3}" srcOrd="0" destOrd="0" presId="urn:microsoft.com/office/officeart/2005/8/layout/orgChart1"/>
    <dgm:cxn modelId="{FF7D8FCD-B228-457C-B4C9-8DA1DC287075}" type="presOf" srcId="{281AD602-5CE7-4AAC-BE6E-3C31C1AB5F41}" destId="{69438F1C-4FDF-4B5B-9B69-F24DCCBDE2AF}" srcOrd="1" destOrd="0" presId="urn:microsoft.com/office/officeart/2005/8/layout/orgChart1"/>
    <dgm:cxn modelId="{BF2B7064-7545-43EE-B3AA-46FDBCC147A1}" type="presOf" srcId="{8DB09310-F3D1-4F66-AB71-5FA19E60886A}" destId="{01448244-17DE-41F6-8819-1346253E970E}" srcOrd="0" destOrd="0" presId="urn:microsoft.com/office/officeart/2005/8/layout/orgChart1"/>
    <dgm:cxn modelId="{486864F0-857B-4FA6-B0C4-7FF91364BD51}" type="presOf" srcId="{29CD2B9F-F199-4FC6-B746-16FFA113C426}" destId="{DF35DFCB-A507-4C6F-9947-5B8AFE68F95A}" srcOrd="1" destOrd="0" presId="urn:microsoft.com/office/officeart/2005/8/layout/orgChart1"/>
    <dgm:cxn modelId="{C835E659-07BE-478B-8DF6-22974FE12982}" srcId="{29CD2B9F-F199-4FC6-B746-16FFA113C426}" destId="{9A564759-3C90-4D21-91D0-9197F2744CDB}" srcOrd="0" destOrd="0" parTransId="{9531F16E-39FD-4E8D-BCDB-6EFC77C4E48E}" sibTransId="{E3E56479-7FE7-433E-BC14-A21F209D47FA}"/>
    <dgm:cxn modelId="{B025AF3C-9000-42EC-BE66-0F4A3475C808}" srcId="{29CD2B9F-F199-4FC6-B746-16FFA113C426}" destId="{0DBFEB2D-F9A4-4CBA-8394-1E1287284571}" srcOrd="3" destOrd="0" parTransId="{0747C1DE-96F4-43E3-A661-3881B6412BE2}" sibTransId="{58EDA10F-8495-4468-8645-8B4AE98E2F51}"/>
    <dgm:cxn modelId="{76504414-1B4A-4323-9A1C-158DF1183058}" type="presOf" srcId="{281AD602-5CE7-4AAC-BE6E-3C31C1AB5F41}" destId="{C745DE52-593B-4418-AA78-C0E33E014B33}" srcOrd="0" destOrd="0" presId="urn:microsoft.com/office/officeart/2005/8/layout/orgChart1"/>
    <dgm:cxn modelId="{0E0193C4-3FD9-4C38-968E-837B9CBE2F94}" srcId="{29CD2B9F-F199-4FC6-B746-16FFA113C426}" destId="{A07BAD41-2DF0-4DE1-8E1A-2B4369002E79}" srcOrd="2" destOrd="0" parTransId="{8DB09310-F3D1-4F66-AB71-5FA19E60886A}" sibTransId="{1D9D5E92-0260-4640-B75D-786557E0B2A4}"/>
    <dgm:cxn modelId="{3E8DE545-182E-435D-82EF-207CEF8D1D80}" type="presOf" srcId="{0DBFEB2D-F9A4-4CBA-8394-1E1287284571}" destId="{C147CAB0-404D-410A-8157-865DD990A6EA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9775FD81-0E73-4158-993E-5F5DEA452CAD}" type="presOf" srcId="{0747C1DE-96F4-43E3-A661-3881B6412BE2}" destId="{CF30CBA6-CE71-4FBF-BE69-DAB4AACB3126}" srcOrd="0" destOrd="0" presId="urn:microsoft.com/office/officeart/2005/8/layout/orgChart1"/>
    <dgm:cxn modelId="{FE787A87-2110-4ED1-90B2-C4447531DDDD}" type="presOf" srcId="{E8C2A32D-32B1-4964-9B8C-CD3985F507A7}" destId="{42214CB6-05E6-49DD-B9AC-8B7FEE9BB4F0}" srcOrd="0" destOrd="0" presId="urn:microsoft.com/office/officeart/2005/8/layout/orgChart1"/>
    <dgm:cxn modelId="{F5878A4E-628E-4BB3-BD23-5EBD67A8F018}" srcId="{281AD602-5CE7-4AAC-BE6E-3C31C1AB5F41}" destId="{29CD2B9F-F199-4FC6-B746-16FFA113C426}" srcOrd="0" destOrd="0" parTransId="{95F80771-30F9-42A9-9E35-F3966DCF1279}" sibTransId="{AB28F781-027F-4500-B5BA-9D624FBEF848}"/>
    <dgm:cxn modelId="{BD15BC21-8E09-4559-A0BA-06AF654631DE}" type="presOf" srcId="{9531F16E-39FD-4E8D-BCDB-6EFC77C4E48E}" destId="{1C8A373C-C254-4F0A-B0B2-57BDBD7DFCCD}" srcOrd="0" destOrd="0" presId="urn:microsoft.com/office/officeart/2005/8/layout/orgChart1"/>
    <dgm:cxn modelId="{D85F8CA9-6639-40E4-B4BC-7CCE9CD06211}" srcId="{6EC0367C-9F9B-4AC4-8ED5-E3905D55E67E}" destId="{281AD602-5CE7-4AAC-BE6E-3C31C1AB5F41}" srcOrd="0" destOrd="0" parTransId="{6C33922B-04F6-492F-BB2A-3F4562875CF1}" sibTransId="{C4BF0C0D-17B0-4937-9DB0-99FE9976F027}"/>
    <dgm:cxn modelId="{2D2029C0-EE4A-4254-B551-090259BD8F66}" type="presOf" srcId="{0DBFEB2D-F9A4-4CBA-8394-1E1287284571}" destId="{78477EE5-B0CD-436E-96B2-5A846FA6A823}" srcOrd="0" destOrd="0" presId="urn:microsoft.com/office/officeart/2005/8/layout/orgChart1"/>
    <dgm:cxn modelId="{F38F7792-18BD-4157-B0E7-DDCFC8E5BDC8}" srcId="{29CD2B9F-F199-4FC6-B746-16FFA113C426}" destId="{E8C2A32D-32B1-4964-9B8C-CD3985F507A7}" srcOrd="1" destOrd="0" parTransId="{ADBFDFFD-14CA-41F1-82A4-6D7D01C3C633}" sibTransId="{52134402-C218-4299-B46F-CBC5415E8159}"/>
    <dgm:cxn modelId="{F78BB94B-242A-4FA1-97ED-212706FAD164}" type="presOf" srcId="{9A564759-3C90-4D21-91D0-9197F2744CDB}" destId="{3C869963-FEE6-476A-ACE6-9268FE708DAB}" srcOrd="1" destOrd="0" presId="urn:microsoft.com/office/officeart/2005/8/layout/orgChart1"/>
    <dgm:cxn modelId="{BB49A356-8740-4A4A-B9BF-F17C20A67A18}" type="presOf" srcId="{ADBFDFFD-14CA-41F1-82A4-6D7D01C3C633}" destId="{1F10ED34-2937-4F7F-88DB-4E92B0C2C193}" srcOrd="0" destOrd="0" presId="urn:microsoft.com/office/officeart/2005/8/layout/orgChart1"/>
    <dgm:cxn modelId="{F4B90AB7-C6B9-4F2A-94B7-E879BAACCED0}" type="presOf" srcId="{9A564759-3C90-4D21-91D0-9197F2744CDB}" destId="{1EBF0D39-EDC9-4FC4-ADBE-3B8EE4449A9F}" srcOrd="0" destOrd="0" presId="urn:microsoft.com/office/officeart/2005/8/layout/orgChart1"/>
    <dgm:cxn modelId="{E0493FFD-FC4A-415A-8714-BA7D5B16C172}" type="presOf" srcId="{E8C2A32D-32B1-4964-9B8C-CD3985F507A7}" destId="{E3C9C123-9D89-49CC-BC4F-E98BB5E27B6E}" srcOrd="1" destOrd="0" presId="urn:microsoft.com/office/officeart/2005/8/layout/orgChart1"/>
    <dgm:cxn modelId="{F651A9E0-36EC-4B24-B720-43B4A1A07D9E}" type="presOf" srcId="{A07BAD41-2DF0-4DE1-8E1A-2B4369002E79}" destId="{C1FE7963-7EBB-411B-8885-DC572F88F12D}" srcOrd="1" destOrd="0" presId="urn:microsoft.com/office/officeart/2005/8/layout/orgChart1"/>
    <dgm:cxn modelId="{D3305BAD-878C-4F12-B4DD-54F7C9B8221D}" type="presOf" srcId="{29CD2B9F-F199-4FC6-B746-16FFA113C426}" destId="{10BA7986-162A-4982-BABD-8180AEA9457B}" srcOrd="0" destOrd="0" presId="urn:microsoft.com/office/officeart/2005/8/layout/orgChart1"/>
    <dgm:cxn modelId="{589A0E76-AEB9-4ACF-AD9F-548E32526308}" type="presParOf" srcId="{CEBF4497-2AB3-4D71-A5E7-A4D401359F64}" destId="{37DCF813-3F8D-4A01-B6C4-DD192CC62408}" srcOrd="0" destOrd="0" presId="urn:microsoft.com/office/officeart/2005/8/layout/orgChart1"/>
    <dgm:cxn modelId="{95EE01B5-593A-4605-92D9-97395D1A87A4}" type="presParOf" srcId="{37DCF813-3F8D-4A01-B6C4-DD192CC62408}" destId="{94459B46-8DC3-4A17-8784-286C1E8F8AAD}" srcOrd="0" destOrd="0" presId="urn:microsoft.com/office/officeart/2005/8/layout/orgChart1"/>
    <dgm:cxn modelId="{D707A66E-48BE-401B-9C57-AD8E7E7F06A5}" type="presParOf" srcId="{94459B46-8DC3-4A17-8784-286C1E8F8AAD}" destId="{C745DE52-593B-4418-AA78-C0E33E014B33}" srcOrd="0" destOrd="0" presId="urn:microsoft.com/office/officeart/2005/8/layout/orgChart1"/>
    <dgm:cxn modelId="{B8B5F027-61B1-4355-941D-7531DFDE9AC1}" type="presParOf" srcId="{94459B46-8DC3-4A17-8784-286C1E8F8AAD}" destId="{69438F1C-4FDF-4B5B-9B69-F24DCCBDE2AF}" srcOrd="1" destOrd="0" presId="urn:microsoft.com/office/officeart/2005/8/layout/orgChart1"/>
    <dgm:cxn modelId="{FAEE5821-D2EF-4E9B-9481-0335119772A4}" type="presParOf" srcId="{37DCF813-3F8D-4A01-B6C4-DD192CC62408}" destId="{A2DA142F-F10B-4BC2-BEE5-F586B9092E02}" srcOrd="1" destOrd="0" presId="urn:microsoft.com/office/officeart/2005/8/layout/orgChart1"/>
    <dgm:cxn modelId="{26556460-08AD-4B8A-8875-A8945E3A518D}" type="presParOf" srcId="{A2DA142F-F10B-4BC2-BEE5-F586B9092E02}" destId="{13D6D7C6-90AB-480B-8EF0-9C065024394F}" srcOrd="0" destOrd="0" presId="urn:microsoft.com/office/officeart/2005/8/layout/orgChart1"/>
    <dgm:cxn modelId="{45277711-780F-4BF7-A8F8-70D2365233F7}" type="presParOf" srcId="{A2DA142F-F10B-4BC2-BEE5-F586B9092E02}" destId="{A04F358A-AA2C-481A-8C3D-C51BD48AE943}" srcOrd="1" destOrd="0" presId="urn:microsoft.com/office/officeart/2005/8/layout/orgChart1"/>
    <dgm:cxn modelId="{C88720B8-1942-4A8B-91E9-D35FB7181773}" type="presParOf" srcId="{A04F358A-AA2C-481A-8C3D-C51BD48AE943}" destId="{7B95605D-DA39-4845-9D53-42A087DC5287}" srcOrd="0" destOrd="0" presId="urn:microsoft.com/office/officeart/2005/8/layout/orgChart1"/>
    <dgm:cxn modelId="{98643FD8-C244-4954-B25A-63F26C39FB09}" type="presParOf" srcId="{7B95605D-DA39-4845-9D53-42A087DC5287}" destId="{10BA7986-162A-4982-BABD-8180AEA9457B}" srcOrd="0" destOrd="0" presId="urn:microsoft.com/office/officeart/2005/8/layout/orgChart1"/>
    <dgm:cxn modelId="{34CAC34F-0268-4488-A930-2835D253ED0D}" type="presParOf" srcId="{7B95605D-DA39-4845-9D53-42A087DC5287}" destId="{DF35DFCB-A507-4C6F-9947-5B8AFE68F95A}" srcOrd="1" destOrd="0" presId="urn:microsoft.com/office/officeart/2005/8/layout/orgChart1"/>
    <dgm:cxn modelId="{201573D1-ADD3-4EF3-8193-1D587736018E}" type="presParOf" srcId="{A04F358A-AA2C-481A-8C3D-C51BD48AE943}" destId="{ECA8B2AB-C0FF-4367-83CB-538C84DE8EFB}" srcOrd="1" destOrd="0" presId="urn:microsoft.com/office/officeart/2005/8/layout/orgChart1"/>
    <dgm:cxn modelId="{ADE60DE0-DFDB-4CCA-B693-9D1CAE74C746}" type="presParOf" srcId="{ECA8B2AB-C0FF-4367-83CB-538C84DE8EFB}" destId="{1C8A373C-C254-4F0A-B0B2-57BDBD7DFCCD}" srcOrd="0" destOrd="0" presId="urn:microsoft.com/office/officeart/2005/8/layout/orgChart1"/>
    <dgm:cxn modelId="{C3DE40D6-F701-408D-AE4F-633C63AE500E}" type="presParOf" srcId="{ECA8B2AB-C0FF-4367-83CB-538C84DE8EFB}" destId="{2CDE9EB2-84A1-47B4-A967-9F4789F13535}" srcOrd="1" destOrd="0" presId="urn:microsoft.com/office/officeart/2005/8/layout/orgChart1"/>
    <dgm:cxn modelId="{4C3DDF1E-3192-46F0-8DD5-DC2FC0A9BC7E}" type="presParOf" srcId="{2CDE9EB2-84A1-47B4-A967-9F4789F13535}" destId="{906FEF15-18BD-461C-AF22-5F1FD5972951}" srcOrd="0" destOrd="0" presId="urn:microsoft.com/office/officeart/2005/8/layout/orgChart1"/>
    <dgm:cxn modelId="{B8BDB69D-1FCD-4C4A-9BA9-848FBFC57F49}" type="presParOf" srcId="{906FEF15-18BD-461C-AF22-5F1FD5972951}" destId="{1EBF0D39-EDC9-4FC4-ADBE-3B8EE4449A9F}" srcOrd="0" destOrd="0" presId="urn:microsoft.com/office/officeart/2005/8/layout/orgChart1"/>
    <dgm:cxn modelId="{F3CFF73B-ACED-4144-B3B1-D9564B58B803}" type="presParOf" srcId="{906FEF15-18BD-461C-AF22-5F1FD5972951}" destId="{3C869963-FEE6-476A-ACE6-9268FE708DAB}" srcOrd="1" destOrd="0" presId="urn:microsoft.com/office/officeart/2005/8/layout/orgChart1"/>
    <dgm:cxn modelId="{1B0BD5C7-D26D-440A-9386-2B09318C89D9}" type="presParOf" srcId="{2CDE9EB2-84A1-47B4-A967-9F4789F13535}" destId="{960F678F-6CB3-42F7-BC5D-7D05E2215CD1}" srcOrd="1" destOrd="0" presId="urn:microsoft.com/office/officeart/2005/8/layout/orgChart1"/>
    <dgm:cxn modelId="{FB13016B-1530-4BDF-A995-7C13BE440DDF}" type="presParOf" srcId="{2CDE9EB2-84A1-47B4-A967-9F4789F13535}" destId="{5FEC0647-3B59-4208-A328-AE8B0EC4C2AC}" srcOrd="2" destOrd="0" presId="urn:microsoft.com/office/officeart/2005/8/layout/orgChart1"/>
    <dgm:cxn modelId="{36BA14C1-79A5-48C2-8128-870379B8CA9B}" type="presParOf" srcId="{ECA8B2AB-C0FF-4367-83CB-538C84DE8EFB}" destId="{1F10ED34-2937-4F7F-88DB-4E92B0C2C193}" srcOrd="2" destOrd="0" presId="urn:microsoft.com/office/officeart/2005/8/layout/orgChart1"/>
    <dgm:cxn modelId="{79C28423-72AD-423F-815E-116C795E8E55}" type="presParOf" srcId="{ECA8B2AB-C0FF-4367-83CB-538C84DE8EFB}" destId="{F7943852-7DF3-4318-8F9F-A11A4CBD4402}" srcOrd="3" destOrd="0" presId="urn:microsoft.com/office/officeart/2005/8/layout/orgChart1"/>
    <dgm:cxn modelId="{D83D60A3-ABC2-4C75-B66F-84A1A308BB17}" type="presParOf" srcId="{F7943852-7DF3-4318-8F9F-A11A4CBD4402}" destId="{CD0FB82B-0C0A-4B11-9890-F4055DB9B164}" srcOrd="0" destOrd="0" presId="urn:microsoft.com/office/officeart/2005/8/layout/orgChart1"/>
    <dgm:cxn modelId="{7333DD83-921B-48E1-9EE9-733D897B190C}" type="presParOf" srcId="{CD0FB82B-0C0A-4B11-9890-F4055DB9B164}" destId="{42214CB6-05E6-49DD-B9AC-8B7FEE9BB4F0}" srcOrd="0" destOrd="0" presId="urn:microsoft.com/office/officeart/2005/8/layout/orgChart1"/>
    <dgm:cxn modelId="{856BAE8A-5E6B-4594-8170-2996C2693BC1}" type="presParOf" srcId="{CD0FB82B-0C0A-4B11-9890-F4055DB9B164}" destId="{E3C9C123-9D89-49CC-BC4F-E98BB5E27B6E}" srcOrd="1" destOrd="0" presId="urn:microsoft.com/office/officeart/2005/8/layout/orgChart1"/>
    <dgm:cxn modelId="{AE1BB858-6E0B-4CAF-AB01-8BE9A5B01437}" type="presParOf" srcId="{F7943852-7DF3-4318-8F9F-A11A4CBD4402}" destId="{44DD8E32-419D-46C4-A4DE-FF2089383652}" srcOrd="1" destOrd="0" presId="urn:microsoft.com/office/officeart/2005/8/layout/orgChart1"/>
    <dgm:cxn modelId="{3390919A-2E6A-4820-99E7-A83409B21FB1}" type="presParOf" srcId="{F7943852-7DF3-4318-8F9F-A11A4CBD4402}" destId="{689B7AAD-68ED-47C2-9D53-10048D917644}" srcOrd="2" destOrd="0" presId="urn:microsoft.com/office/officeart/2005/8/layout/orgChart1"/>
    <dgm:cxn modelId="{528C7703-AF80-483C-BE46-C5C7F58C48BE}" type="presParOf" srcId="{A04F358A-AA2C-481A-8C3D-C51BD48AE943}" destId="{091CA59B-4E50-4CEE-96BB-6407497A1BA5}" srcOrd="2" destOrd="0" presId="urn:microsoft.com/office/officeart/2005/8/layout/orgChart1"/>
    <dgm:cxn modelId="{7C0DE574-EB08-42AA-9019-DBD5A2D986F8}" type="presParOf" srcId="{091CA59B-4E50-4CEE-96BB-6407497A1BA5}" destId="{01448244-17DE-41F6-8819-1346253E970E}" srcOrd="0" destOrd="0" presId="urn:microsoft.com/office/officeart/2005/8/layout/orgChart1"/>
    <dgm:cxn modelId="{68E96A51-D6B9-4A5C-AC2A-4AD9013DDAA0}" type="presParOf" srcId="{091CA59B-4E50-4CEE-96BB-6407497A1BA5}" destId="{635F1EDD-11C0-4EF0-8941-272A50ADD2EF}" srcOrd="1" destOrd="0" presId="urn:microsoft.com/office/officeart/2005/8/layout/orgChart1"/>
    <dgm:cxn modelId="{EE232F74-41E4-4D9F-96AF-0CB83EBB3A48}" type="presParOf" srcId="{635F1EDD-11C0-4EF0-8941-272A50ADD2EF}" destId="{B57E670B-7BB1-4CD1-8C89-719340A8FDA0}" srcOrd="0" destOrd="0" presId="urn:microsoft.com/office/officeart/2005/8/layout/orgChart1"/>
    <dgm:cxn modelId="{52A38380-FE3B-4D9B-A2B4-73613B991CFC}" type="presParOf" srcId="{B57E670B-7BB1-4CD1-8C89-719340A8FDA0}" destId="{89B0C5B1-098B-433A-B975-941F45EBA7D3}" srcOrd="0" destOrd="0" presId="urn:microsoft.com/office/officeart/2005/8/layout/orgChart1"/>
    <dgm:cxn modelId="{27D1C256-F47B-4B97-99FF-43E87A22E399}" type="presParOf" srcId="{B57E670B-7BB1-4CD1-8C89-719340A8FDA0}" destId="{C1FE7963-7EBB-411B-8885-DC572F88F12D}" srcOrd="1" destOrd="0" presId="urn:microsoft.com/office/officeart/2005/8/layout/orgChart1"/>
    <dgm:cxn modelId="{94E8D697-24CF-4CCB-9943-56A3BF74D7B2}" type="presParOf" srcId="{635F1EDD-11C0-4EF0-8941-272A50ADD2EF}" destId="{49F94F7C-FA6D-43C6-BC6B-D0E0E1E2D7C1}" srcOrd="1" destOrd="0" presId="urn:microsoft.com/office/officeart/2005/8/layout/orgChart1"/>
    <dgm:cxn modelId="{0F106313-474F-46EB-BF87-A7D29284FC04}" type="presParOf" srcId="{635F1EDD-11C0-4EF0-8941-272A50ADD2EF}" destId="{E74B96CA-1E5C-4C21-A90E-F7F7EEDDCF64}" srcOrd="2" destOrd="0" presId="urn:microsoft.com/office/officeart/2005/8/layout/orgChart1"/>
    <dgm:cxn modelId="{E37E2D80-3300-45AC-9CBE-8108313D3E04}" type="presParOf" srcId="{091CA59B-4E50-4CEE-96BB-6407497A1BA5}" destId="{CF30CBA6-CE71-4FBF-BE69-DAB4AACB3126}" srcOrd="2" destOrd="0" presId="urn:microsoft.com/office/officeart/2005/8/layout/orgChart1"/>
    <dgm:cxn modelId="{999D2611-8C75-48D1-A460-4A23EEA86975}" type="presParOf" srcId="{091CA59B-4E50-4CEE-96BB-6407497A1BA5}" destId="{CCB7B39E-050E-45E4-AC11-71C35B7B340B}" srcOrd="3" destOrd="0" presId="urn:microsoft.com/office/officeart/2005/8/layout/orgChart1"/>
    <dgm:cxn modelId="{CA1DD991-0F98-4677-A8F1-E69928F46750}" type="presParOf" srcId="{CCB7B39E-050E-45E4-AC11-71C35B7B340B}" destId="{42826D43-8BA9-400D-9394-B649EEF847F9}" srcOrd="0" destOrd="0" presId="urn:microsoft.com/office/officeart/2005/8/layout/orgChart1"/>
    <dgm:cxn modelId="{15BDDFE6-4ADD-419D-9609-608FD5916AF0}" type="presParOf" srcId="{42826D43-8BA9-400D-9394-B649EEF847F9}" destId="{78477EE5-B0CD-436E-96B2-5A846FA6A823}" srcOrd="0" destOrd="0" presId="urn:microsoft.com/office/officeart/2005/8/layout/orgChart1"/>
    <dgm:cxn modelId="{F6409C4A-C61A-4E1C-BC7B-53D1A7E8EDD5}" type="presParOf" srcId="{42826D43-8BA9-400D-9394-B649EEF847F9}" destId="{C147CAB0-404D-410A-8157-865DD990A6EA}" srcOrd="1" destOrd="0" presId="urn:microsoft.com/office/officeart/2005/8/layout/orgChart1"/>
    <dgm:cxn modelId="{FC6FE40B-90A1-4708-988A-C186A8B85CCC}" type="presParOf" srcId="{CCB7B39E-050E-45E4-AC11-71C35B7B340B}" destId="{62941202-286D-4864-99FF-5D923BA971B8}" srcOrd="1" destOrd="0" presId="urn:microsoft.com/office/officeart/2005/8/layout/orgChart1"/>
    <dgm:cxn modelId="{00BF5FF7-8E30-4D92-AE82-464B675E17BA}" type="presParOf" srcId="{CCB7B39E-050E-45E4-AC11-71C35B7B340B}" destId="{F1C63FCA-133F-4C98-A206-07F6B52897DF}" srcOrd="2" destOrd="0" presId="urn:microsoft.com/office/officeart/2005/8/layout/orgChart1"/>
    <dgm:cxn modelId="{215B05CE-760D-4946-A84E-2ED15A9A69B8}" type="presParOf" srcId="{37DCF813-3F8D-4A01-B6C4-DD192CC62408}" destId="{FD3C5E2D-F0DA-4D53-A416-FB5B6EDA3A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/>
            <a:t>Encargado(a)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/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/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/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/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/>
            <a:t>Capturista</a:t>
          </a:r>
          <a:endParaRPr lang="es-ES" sz="1200" dirty="0" smtClean="0"/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/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/>
        </a:p>
      </dgm:t>
    </dgm:pt>
    <dgm:pt modelId="{741C366D-7F8F-494D-9379-E3633689B11C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8855944-44AA-45EB-A7AD-8B42694F355B}" type="parTrans" cxnId="{475A91D6-ACCD-4F86-BE1D-6C26809AF70E}">
      <dgm:prSet/>
      <dgm:spPr/>
      <dgm:t>
        <a:bodyPr/>
        <a:lstStyle/>
        <a:p>
          <a:endParaRPr lang="es-ES" sz="1200"/>
        </a:p>
      </dgm:t>
    </dgm:pt>
    <dgm:pt modelId="{54A4E42E-902F-40BB-BB66-6174DEA234B8}" type="sibTrans" cxnId="{475A91D6-ACCD-4F86-BE1D-6C26809AF70E}">
      <dgm:prSet/>
      <dgm:spPr/>
      <dgm:t>
        <a:bodyPr/>
        <a:lstStyle/>
        <a:p>
          <a:endParaRPr lang="es-ES" sz="1200"/>
        </a:p>
      </dgm:t>
    </dgm:pt>
    <dgm:pt modelId="{938D4E3D-5469-4459-AA08-D72AD01CF301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/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/>
        </a:p>
      </dgm:t>
    </dgm:pt>
    <dgm:pt modelId="{31EEA0C6-C34B-47F6-840A-D630E0A7AA8E}">
      <dgm:prSet phldrT="[Texto]"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/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/>
        </a:p>
      </dgm:t>
    </dgm:pt>
    <dgm:pt modelId="{A9281F3E-1006-4015-BEF6-1DD2295E0D8F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1D234E2-447F-4C18-89A9-622443E46391}" type="parTrans" cxnId="{4AC2B576-DCB4-45A2-8F5C-61E83E270C90}">
      <dgm:prSet/>
      <dgm:spPr/>
      <dgm:t>
        <a:bodyPr/>
        <a:lstStyle/>
        <a:p>
          <a:endParaRPr lang="es-ES" sz="1200"/>
        </a:p>
      </dgm:t>
    </dgm:pt>
    <dgm:pt modelId="{32AE7786-0E41-4EEC-87F4-FC8FDCB6BB15}" type="sibTrans" cxnId="{4AC2B576-DCB4-45A2-8F5C-61E83E270C90}">
      <dgm:prSet/>
      <dgm:spPr/>
      <dgm:t>
        <a:bodyPr/>
        <a:lstStyle/>
        <a:p>
          <a:endParaRPr lang="es-ES" sz="1200"/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/>
            <a:t>Bibliotecarios(as) Clasificadores(as)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/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/>
        </a:p>
      </dgm:t>
    </dgm:pt>
    <dgm:pt modelId="{D64E3ABA-CE1C-4515-9008-F7BF380D467A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 smtClean="0"/>
        </a:p>
      </dgm:t>
    </dgm:pt>
    <dgm:pt modelId="{80B80AE9-A360-4BA7-A772-B6981E545690}" type="parTrans" cxnId="{73110C4B-4B6E-416E-953D-38B1DC1D0863}">
      <dgm:prSet/>
      <dgm:spPr/>
      <dgm:t>
        <a:bodyPr/>
        <a:lstStyle/>
        <a:p>
          <a:endParaRPr lang="es-ES" sz="1200"/>
        </a:p>
      </dgm:t>
    </dgm:pt>
    <dgm:pt modelId="{73BD99F4-1F17-4DFE-9D11-D7C4D74A394A}" type="sibTrans" cxnId="{73110C4B-4B6E-416E-953D-38B1DC1D0863}">
      <dgm:prSet/>
      <dgm:spPr/>
      <dgm:t>
        <a:bodyPr/>
        <a:lstStyle/>
        <a:p>
          <a:endParaRPr lang="es-ES" sz="1200"/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/>
            <a:t>Técnicos(as)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/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/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/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10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10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10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10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10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10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781B721-AF70-4CF6-AE94-45C3A151EDF6}" type="pres">
      <dgm:prSet presAssocID="{58855944-44AA-45EB-A7AD-8B42694F355B}" presName="Name48" presStyleLbl="parChTrans1D2" presStyleIdx="2" presStyleCnt="10"/>
      <dgm:spPr/>
      <dgm:t>
        <a:bodyPr/>
        <a:lstStyle/>
        <a:p>
          <a:endParaRPr lang="es-ES"/>
        </a:p>
      </dgm:t>
    </dgm:pt>
    <dgm:pt modelId="{7910A3B7-F1C5-46A2-A047-053BFAA0CBF6}" type="pres">
      <dgm:prSet presAssocID="{741C366D-7F8F-494D-9379-E3633689B11C}" presName="hierRoot2" presStyleCnt="0">
        <dgm:presLayoutVars>
          <dgm:hierBranch val="init"/>
        </dgm:presLayoutVars>
      </dgm:prSet>
      <dgm:spPr/>
    </dgm:pt>
    <dgm:pt modelId="{099B4067-56F4-4862-B5E7-9657760B6497}" type="pres">
      <dgm:prSet presAssocID="{741C366D-7F8F-494D-9379-E3633689B11C}" presName="rootComposite" presStyleCnt="0"/>
      <dgm:spPr/>
    </dgm:pt>
    <dgm:pt modelId="{EB4EB18B-B3B5-44AA-A0D8-255ECC612E56}" type="pres">
      <dgm:prSet presAssocID="{741C366D-7F8F-494D-9379-E3633689B11C}" presName="rootText" presStyleLbl="node2" presStyleIdx="2" presStyleCnt="10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BD636-8D6B-49F4-B266-4537F3E49827}" type="pres">
      <dgm:prSet presAssocID="{741C366D-7F8F-494D-9379-E3633689B11C}" presName="rootConnector" presStyleLbl="node2" presStyleIdx="2" presStyleCnt="10"/>
      <dgm:spPr/>
      <dgm:t>
        <a:bodyPr/>
        <a:lstStyle/>
        <a:p>
          <a:endParaRPr lang="es-ES"/>
        </a:p>
      </dgm:t>
    </dgm:pt>
    <dgm:pt modelId="{20756EB2-D90E-4B75-88ED-19A251ED3818}" type="pres">
      <dgm:prSet presAssocID="{741C366D-7F8F-494D-9379-E3633689B11C}" presName="hierChild4" presStyleCnt="0"/>
      <dgm:spPr/>
    </dgm:pt>
    <dgm:pt modelId="{BFA23FF4-41DA-4EFB-8DE4-33864A898E11}" type="pres">
      <dgm:prSet presAssocID="{741C366D-7F8F-494D-9379-E3633689B11C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10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10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10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10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10" custScaleX="168380" custLinFactNeighborY="-31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10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192B2769-C811-457D-8257-99856BA5EACB}" type="pres">
      <dgm:prSet presAssocID="{91D234E2-447F-4C18-89A9-622443E46391}" presName="Name48" presStyleLbl="parChTrans1D2" presStyleIdx="5" presStyleCnt="10"/>
      <dgm:spPr/>
      <dgm:t>
        <a:bodyPr/>
        <a:lstStyle/>
        <a:p>
          <a:endParaRPr lang="es-ES"/>
        </a:p>
      </dgm:t>
    </dgm:pt>
    <dgm:pt modelId="{9CEA0DCE-DE5F-4B36-9BD4-90FFEBACC990}" type="pres">
      <dgm:prSet presAssocID="{A9281F3E-1006-4015-BEF6-1DD2295E0D8F}" presName="hierRoot2" presStyleCnt="0">
        <dgm:presLayoutVars>
          <dgm:hierBranch val="init"/>
        </dgm:presLayoutVars>
      </dgm:prSet>
      <dgm:spPr/>
    </dgm:pt>
    <dgm:pt modelId="{346CCF7C-95A9-46CB-AEC4-7D348B0BB50E}" type="pres">
      <dgm:prSet presAssocID="{A9281F3E-1006-4015-BEF6-1DD2295E0D8F}" presName="rootComposite" presStyleCnt="0"/>
      <dgm:spPr/>
    </dgm:pt>
    <dgm:pt modelId="{3B927AE2-9977-42B8-805C-7648046F3053}" type="pres">
      <dgm:prSet presAssocID="{A9281F3E-1006-4015-BEF6-1DD2295E0D8F}" presName="rootText" presStyleLbl="node2" presStyleIdx="5" presStyleCnt="10" custScaleX="168380" custLinFactNeighborY="-31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82748-2AEE-42CD-88B0-79C87AA15685}" type="pres">
      <dgm:prSet presAssocID="{A9281F3E-1006-4015-BEF6-1DD2295E0D8F}" presName="rootConnector" presStyleLbl="node2" presStyleIdx="5" presStyleCnt="10"/>
      <dgm:spPr/>
      <dgm:t>
        <a:bodyPr/>
        <a:lstStyle/>
        <a:p>
          <a:endParaRPr lang="es-ES"/>
        </a:p>
      </dgm:t>
    </dgm:pt>
    <dgm:pt modelId="{1B5417E5-EF65-4C2D-921F-12993EB32D21}" type="pres">
      <dgm:prSet presAssocID="{A9281F3E-1006-4015-BEF6-1DD2295E0D8F}" presName="hierChild4" presStyleCnt="0"/>
      <dgm:spPr/>
    </dgm:pt>
    <dgm:pt modelId="{9225E3E8-6D13-4FB7-8202-DD9A1C1DCFD7}" type="pres">
      <dgm:prSet presAssocID="{A9281F3E-1006-4015-BEF6-1DD2295E0D8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6" presStyleCnt="10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6" presStyleCnt="10" custScaleX="168380" custLinFactNeighborY="-48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6" presStyleCnt="10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D35A516D-BE1D-43F6-96FD-D498B6C877DB}" type="pres">
      <dgm:prSet presAssocID="{80B80AE9-A360-4BA7-A772-B6981E545690}" presName="Name48" presStyleLbl="parChTrans1D2" presStyleIdx="7" presStyleCnt="10"/>
      <dgm:spPr/>
      <dgm:t>
        <a:bodyPr/>
        <a:lstStyle/>
        <a:p>
          <a:endParaRPr lang="es-ES"/>
        </a:p>
      </dgm:t>
    </dgm:pt>
    <dgm:pt modelId="{24B74DF4-6888-4EC7-9198-FECCB2C9C6CC}" type="pres">
      <dgm:prSet presAssocID="{D64E3ABA-CE1C-4515-9008-F7BF380D467A}" presName="hierRoot2" presStyleCnt="0">
        <dgm:presLayoutVars>
          <dgm:hierBranch val="init"/>
        </dgm:presLayoutVars>
      </dgm:prSet>
      <dgm:spPr/>
    </dgm:pt>
    <dgm:pt modelId="{6E9C3914-5A40-4CC9-AB79-514AFB5544AA}" type="pres">
      <dgm:prSet presAssocID="{D64E3ABA-CE1C-4515-9008-F7BF380D467A}" presName="rootComposite" presStyleCnt="0"/>
      <dgm:spPr/>
    </dgm:pt>
    <dgm:pt modelId="{854BBD28-9250-4155-9D38-A604D67D965B}" type="pres">
      <dgm:prSet presAssocID="{D64E3ABA-CE1C-4515-9008-F7BF380D467A}" presName="rootText" presStyleLbl="node2" presStyleIdx="7" presStyleCnt="10" custScaleX="168380" custLinFactNeighborY="-48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C990A-D8FF-4060-88D9-B89CEE730A1B}" type="pres">
      <dgm:prSet presAssocID="{D64E3ABA-CE1C-4515-9008-F7BF380D467A}" presName="rootConnector" presStyleLbl="node2" presStyleIdx="7" presStyleCnt="10"/>
      <dgm:spPr/>
      <dgm:t>
        <a:bodyPr/>
        <a:lstStyle/>
        <a:p>
          <a:endParaRPr lang="es-ES"/>
        </a:p>
      </dgm:t>
    </dgm:pt>
    <dgm:pt modelId="{34C39740-106D-4A6B-8133-9065CFA10C1B}" type="pres">
      <dgm:prSet presAssocID="{D64E3ABA-CE1C-4515-9008-F7BF380D467A}" presName="hierChild4" presStyleCnt="0"/>
      <dgm:spPr/>
    </dgm:pt>
    <dgm:pt modelId="{730F546B-B4BD-449F-AEA0-34EDCE59DABA}" type="pres">
      <dgm:prSet presAssocID="{D64E3ABA-CE1C-4515-9008-F7BF380D467A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8" presStyleCnt="10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8" presStyleCnt="10" custScaleX="168380" custLinFactNeighborY="-66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8" presStyleCnt="10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9" presStyleCnt="10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9" presStyleCnt="10" custScaleX="168380" custLinFactNeighborY="-66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9" presStyleCnt="10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73110C4B-4B6E-416E-953D-38B1DC1D0863}" srcId="{97526780-917F-4B95-87C2-DEBA4340DFFD}" destId="{D64E3ABA-CE1C-4515-9008-F7BF380D467A}" srcOrd="7" destOrd="0" parTransId="{80B80AE9-A360-4BA7-A772-B6981E545690}" sibTransId="{73BD99F4-1F17-4DFE-9D11-D7C4D74A394A}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AB8910C6-39DA-4DD5-972B-F4D8E39A3292}" type="presOf" srcId="{58855944-44AA-45EB-A7AD-8B42694F355B}" destId="{C781B721-AF70-4CF6-AE94-45C3A151EDF6}" srcOrd="0" destOrd="0" presId="urn:microsoft.com/office/officeart/2005/8/layout/orgChart1"/>
    <dgm:cxn modelId="{C016BE63-3CE6-4BDC-9542-11E1E0CBEC5A}" srcId="{97526780-917F-4B95-87C2-DEBA4340DFFD}" destId="{45E65353-322A-4437-8788-2A33A4E50577}" srcOrd="8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4AC2B576-DCB4-45A2-8F5C-61E83E270C90}" srcId="{97526780-917F-4B95-87C2-DEBA4340DFFD}" destId="{A9281F3E-1006-4015-BEF6-1DD2295E0D8F}" srcOrd="5" destOrd="0" parTransId="{91D234E2-447F-4C18-89A9-622443E46391}" sibTransId="{32AE7786-0E41-4EEC-87F4-FC8FDCB6BB15}"/>
    <dgm:cxn modelId="{475A91D6-ACCD-4F86-BE1D-6C26809AF70E}" srcId="{97526780-917F-4B95-87C2-DEBA4340DFFD}" destId="{741C366D-7F8F-494D-9379-E3633689B11C}" srcOrd="2" destOrd="0" parTransId="{58855944-44AA-45EB-A7AD-8B42694F355B}" sibTransId="{54A4E42E-902F-40BB-BB66-6174DEA234B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7F877D88-B2D6-4426-88F4-3C2F71370A54}" type="presOf" srcId="{D64E3ABA-CE1C-4515-9008-F7BF380D467A}" destId="{854BBD28-9250-4155-9D38-A604D67D965B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F4F58A6C-7C14-4A48-AECD-731881798D33}" type="presOf" srcId="{80B80AE9-A360-4BA7-A772-B6981E545690}" destId="{D35A516D-BE1D-43F6-96FD-D498B6C877DB}" srcOrd="0" destOrd="0" presId="urn:microsoft.com/office/officeart/2005/8/layout/orgChart1"/>
    <dgm:cxn modelId="{2866337C-8507-41AD-9A85-3A7BD78F9CD0}" srcId="{97526780-917F-4B95-87C2-DEBA4340DFFD}" destId="{03F999E8-2564-4994-ABA9-152AE06740C3}" srcOrd="9" destOrd="0" parTransId="{5CF19EAB-77FD-449C-A265-6D18CAC74789}" sibTransId="{F9633136-6284-4B73-A831-D4C9670051C4}"/>
    <dgm:cxn modelId="{48871570-9BA0-43BC-B6C8-CBEDC8D97787}" type="presOf" srcId="{D64E3ABA-CE1C-4515-9008-F7BF380D467A}" destId="{1D5C990A-D8FF-4060-88D9-B89CEE730A1B}" srcOrd="1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9E46D267-0C78-4442-A357-08E143B5AF04}" type="presOf" srcId="{741C366D-7F8F-494D-9379-E3633689B11C}" destId="{EB4EB18B-B3B5-44AA-A0D8-255ECC612E56}" srcOrd="0" destOrd="0" presId="urn:microsoft.com/office/officeart/2005/8/layout/orgChart1"/>
    <dgm:cxn modelId="{85C9625C-42C9-49C4-878D-4D9D7EE0B0C3}" type="presOf" srcId="{91D234E2-447F-4C18-89A9-622443E46391}" destId="{192B2769-C811-457D-8257-99856BA5EACB}" srcOrd="0" destOrd="0" presId="urn:microsoft.com/office/officeart/2005/8/layout/orgChart1"/>
    <dgm:cxn modelId="{7D7421A5-CC58-4C17-ACDF-9E44A7C6B587}" type="presOf" srcId="{A9281F3E-1006-4015-BEF6-1DD2295E0D8F}" destId="{3B927AE2-9977-42B8-805C-7648046F3053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EBF834B8-AEC4-4B1B-911E-0552AD5B0594}" type="presOf" srcId="{741C366D-7F8F-494D-9379-E3633689B11C}" destId="{38ABD636-8D6B-49F4-B266-4537F3E49827}" srcOrd="1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AAA754F0-1C64-48FC-82ED-5C10EBAC84F4}" type="presOf" srcId="{A9281F3E-1006-4015-BEF6-1DD2295E0D8F}" destId="{11F82748-2AEE-42CD-88B0-79C87AA15685}" srcOrd="1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6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A5FB8F30-0761-4879-B706-E265EBE6F6BE}" type="presParOf" srcId="{572A18B2-335C-4529-87B1-8CF99C8A0E96}" destId="{C781B721-AF70-4CF6-AE94-45C3A151EDF6}" srcOrd="4" destOrd="0" presId="urn:microsoft.com/office/officeart/2005/8/layout/orgChart1"/>
    <dgm:cxn modelId="{532010BB-6304-4E40-BCF1-8F547AC85857}" type="presParOf" srcId="{572A18B2-335C-4529-87B1-8CF99C8A0E96}" destId="{7910A3B7-F1C5-46A2-A047-053BFAA0CBF6}" srcOrd="5" destOrd="0" presId="urn:microsoft.com/office/officeart/2005/8/layout/orgChart1"/>
    <dgm:cxn modelId="{2A22DB83-6B69-4A48-92BB-8FA14D9232B4}" type="presParOf" srcId="{7910A3B7-F1C5-46A2-A047-053BFAA0CBF6}" destId="{099B4067-56F4-4862-B5E7-9657760B6497}" srcOrd="0" destOrd="0" presId="urn:microsoft.com/office/officeart/2005/8/layout/orgChart1"/>
    <dgm:cxn modelId="{E24F13DC-6577-4B0D-BCD6-971EEC9EBA1A}" type="presParOf" srcId="{099B4067-56F4-4862-B5E7-9657760B6497}" destId="{EB4EB18B-B3B5-44AA-A0D8-255ECC612E56}" srcOrd="0" destOrd="0" presId="urn:microsoft.com/office/officeart/2005/8/layout/orgChart1"/>
    <dgm:cxn modelId="{391619F3-966C-42AB-A2B2-6161A1AF32F5}" type="presParOf" srcId="{099B4067-56F4-4862-B5E7-9657760B6497}" destId="{38ABD636-8D6B-49F4-B266-4537F3E49827}" srcOrd="1" destOrd="0" presId="urn:microsoft.com/office/officeart/2005/8/layout/orgChart1"/>
    <dgm:cxn modelId="{00DC0E2B-F2B5-4EA0-8530-0C40DAC2E495}" type="presParOf" srcId="{7910A3B7-F1C5-46A2-A047-053BFAA0CBF6}" destId="{20756EB2-D90E-4B75-88ED-19A251ED3818}" srcOrd="1" destOrd="0" presId="urn:microsoft.com/office/officeart/2005/8/layout/orgChart1"/>
    <dgm:cxn modelId="{A8EF50A5-1383-40AB-A1F3-F7A78FF36A7C}" type="presParOf" srcId="{7910A3B7-F1C5-46A2-A047-053BFAA0CBF6}" destId="{BFA23FF4-41DA-4EFB-8DE4-33864A898E11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EBF8D6F5-78FD-4F72-AC7E-5543378CC017}" type="presParOf" srcId="{572A18B2-335C-4529-87B1-8CF99C8A0E96}" destId="{192B2769-C811-457D-8257-99856BA5EACB}" srcOrd="10" destOrd="0" presId="urn:microsoft.com/office/officeart/2005/8/layout/orgChart1"/>
    <dgm:cxn modelId="{D632DD11-1F73-4013-BF00-C0CAFF73371D}" type="presParOf" srcId="{572A18B2-335C-4529-87B1-8CF99C8A0E96}" destId="{9CEA0DCE-DE5F-4B36-9BD4-90FFEBACC990}" srcOrd="11" destOrd="0" presId="urn:microsoft.com/office/officeart/2005/8/layout/orgChart1"/>
    <dgm:cxn modelId="{4AD7DA47-6BC8-44E0-93F4-DDA73F0E21DC}" type="presParOf" srcId="{9CEA0DCE-DE5F-4B36-9BD4-90FFEBACC990}" destId="{346CCF7C-95A9-46CB-AEC4-7D348B0BB50E}" srcOrd="0" destOrd="0" presId="urn:microsoft.com/office/officeart/2005/8/layout/orgChart1"/>
    <dgm:cxn modelId="{606CB9DC-FFCC-4DCA-B4C2-ABC54E357E89}" type="presParOf" srcId="{346CCF7C-95A9-46CB-AEC4-7D348B0BB50E}" destId="{3B927AE2-9977-42B8-805C-7648046F3053}" srcOrd="0" destOrd="0" presId="urn:microsoft.com/office/officeart/2005/8/layout/orgChart1"/>
    <dgm:cxn modelId="{644FDFD4-26B8-4612-803A-A879D795C4B7}" type="presParOf" srcId="{346CCF7C-95A9-46CB-AEC4-7D348B0BB50E}" destId="{11F82748-2AEE-42CD-88B0-79C87AA15685}" srcOrd="1" destOrd="0" presId="urn:microsoft.com/office/officeart/2005/8/layout/orgChart1"/>
    <dgm:cxn modelId="{7EFCB7E9-F998-45DD-A9A2-F891D2215E5E}" type="presParOf" srcId="{9CEA0DCE-DE5F-4B36-9BD4-90FFEBACC990}" destId="{1B5417E5-EF65-4C2D-921F-12993EB32D21}" srcOrd="1" destOrd="0" presId="urn:microsoft.com/office/officeart/2005/8/layout/orgChart1"/>
    <dgm:cxn modelId="{DCF2E817-D4D0-4154-8735-CD1492331D56}" type="presParOf" srcId="{9CEA0DCE-DE5F-4B36-9BD4-90FFEBACC990}" destId="{9225E3E8-6D13-4FB7-8202-DD9A1C1DCFD7}" srcOrd="2" destOrd="0" presId="urn:microsoft.com/office/officeart/2005/8/layout/orgChart1"/>
    <dgm:cxn modelId="{DD79E1F0-CF10-4484-9F32-1CEC415CE199}" type="presParOf" srcId="{572A18B2-335C-4529-87B1-8CF99C8A0E96}" destId="{9AE83DFC-C1C8-4928-A0E8-9C52C3C7FEFB}" srcOrd="12" destOrd="0" presId="urn:microsoft.com/office/officeart/2005/8/layout/orgChart1"/>
    <dgm:cxn modelId="{44953A98-24A0-4034-95E9-0F812F39F70C}" type="presParOf" srcId="{572A18B2-335C-4529-87B1-8CF99C8A0E96}" destId="{BC31A792-9620-4024-AE03-CD255774C0E7}" srcOrd="13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827504CF-C052-44E6-BFB5-690AAFCC3B49}" type="presParOf" srcId="{572A18B2-335C-4529-87B1-8CF99C8A0E96}" destId="{D35A516D-BE1D-43F6-96FD-D498B6C877DB}" srcOrd="14" destOrd="0" presId="urn:microsoft.com/office/officeart/2005/8/layout/orgChart1"/>
    <dgm:cxn modelId="{82571690-A92B-4B27-B174-9E7EDD720F1C}" type="presParOf" srcId="{572A18B2-335C-4529-87B1-8CF99C8A0E96}" destId="{24B74DF4-6888-4EC7-9198-FECCB2C9C6CC}" srcOrd="15" destOrd="0" presId="urn:microsoft.com/office/officeart/2005/8/layout/orgChart1"/>
    <dgm:cxn modelId="{2C43769B-33C4-45BB-938A-0A2F9D44CEA9}" type="presParOf" srcId="{24B74DF4-6888-4EC7-9198-FECCB2C9C6CC}" destId="{6E9C3914-5A40-4CC9-AB79-514AFB5544AA}" srcOrd="0" destOrd="0" presId="urn:microsoft.com/office/officeart/2005/8/layout/orgChart1"/>
    <dgm:cxn modelId="{180D0A9F-82B0-489F-8A82-33FA37D7CFF2}" type="presParOf" srcId="{6E9C3914-5A40-4CC9-AB79-514AFB5544AA}" destId="{854BBD28-9250-4155-9D38-A604D67D965B}" srcOrd="0" destOrd="0" presId="urn:microsoft.com/office/officeart/2005/8/layout/orgChart1"/>
    <dgm:cxn modelId="{1221FA3F-09D2-4F1A-921D-DA23E28D4DBE}" type="presParOf" srcId="{6E9C3914-5A40-4CC9-AB79-514AFB5544AA}" destId="{1D5C990A-D8FF-4060-88D9-B89CEE730A1B}" srcOrd="1" destOrd="0" presId="urn:microsoft.com/office/officeart/2005/8/layout/orgChart1"/>
    <dgm:cxn modelId="{D56C988C-B06F-43B8-A4FE-AE9E3101C971}" type="presParOf" srcId="{24B74DF4-6888-4EC7-9198-FECCB2C9C6CC}" destId="{34C39740-106D-4A6B-8133-9065CFA10C1B}" srcOrd="1" destOrd="0" presId="urn:microsoft.com/office/officeart/2005/8/layout/orgChart1"/>
    <dgm:cxn modelId="{BC7E54DA-9BC7-4EED-9211-7A60C7C32244}" type="presParOf" srcId="{24B74DF4-6888-4EC7-9198-FECCB2C9C6CC}" destId="{730F546B-B4BD-449F-AEA0-34EDCE59DABA}" srcOrd="2" destOrd="0" presId="urn:microsoft.com/office/officeart/2005/8/layout/orgChart1"/>
    <dgm:cxn modelId="{677D3A48-9620-4F67-96CD-B0EFFFA0CD10}" type="presParOf" srcId="{572A18B2-335C-4529-87B1-8CF99C8A0E96}" destId="{BBA46624-36E5-4C84-B76D-8D773C833F4B}" srcOrd="16" destOrd="0" presId="urn:microsoft.com/office/officeart/2005/8/layout/orgChart1"/>
    <dgm:cxn modelId="{05B5B53A-625C-41F6-806B-5D43C7FBD066}" type="presParOf" srcId="{572A18B2-335C-4529-87B1-8CF99C8A0E96}" destId="{785E6BC8-3BF5-4E84-9639-703A6648AA99}" srcOrd="17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8" destOrd="0" presId="urn:microsoft.com/office/officeart/2005/8/layout/orgChart1"/>
    <dgm:cxn modelId="{DF723D13-A549-4E4C-A6B2-E97989D7AF02}" type="presParOf" srcId="{572A18B2-335C-4529-87B1-8CF99C8A0E96}" destId="{AA06FEA2-E353-4324-B54A-C0EC55A0532B}" srcOrd="19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Técnicos(as) en Mantenimiento </a:t>
          </a:r>
          <a:r>
            <a:rPr lang="es-ES" sz="1200" dirty="0" smtClean="0"/>
            <a:t>A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6116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48254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6047" custScaleY="75482" custLinFactNeighborX="78" custLinFactNeighborY="-20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Supervisor(a) de </a:t>
          </a:r>
          <a:r>
            <a:rPr lang="es-ES" sz="1200" dirty="0" smtClean="0"/>
            <a:t>Programas</a:t>
          </a:r>
          <a:endParaRPr lang="es-ES" sz="1200" dirty="0" smtClean="0"/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/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5722" custScaleY="54376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72745" custScaleY="69161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4CD36317-6CD1-4141-9314-10B4AAE42C29}" type="asst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56E04D83-D6FD-4415-82C7-0492BEAA0795}" type="parTrans" cxnId="{82174F88-16A9-4764-9CDC-EF8FF5BDBBF2}">
      <dgm:prSet/>
      <dgm:spPr/>
      <dgm:t>
        <a:bodyPr/>
        <a:lstStyle/>
        <a:p>
          <a:endParaRPr lang="es-ES"/>
        </a:p>
      </dgm:t>
    </dgm:pt>
    <dgm:pt modelId="{E5F298BF-0184-4A52-8009-88EEE2531208}" type="sibTrans" cxnId="{82174F88-16A9-4764-9CDC-EF8FF5BDBBF2}">
      <dgm:prSet/>
      <dgm:spPr/>
      <dgm:t>
        <a:bodyPr/>
        <a:lstStyle/>
        <a:p>
          <a:endParaRPr lang="es-ES"/>
        </a:p>
      </dgm:t>
    </dgm:pt>
    <dgm:pt modelId="{01417027-5869-40B6-A9EC-4800CC163689}" type="asst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52A7D1B-F227-4FC5-9773-85AF6E3CD5F2}" type="parTrans" cxnId="{BA324D91-36DF-4A18-8B43-62F1DF1CEC30}">
      <dgm:prSet/>
      <dgm:spPr/>
      <dgm:t>
        <a:bodyPr/>
        <a:lstStyle/>
        <a:p>
          <a:endParaRPr lang="es-ES"/>
        </a:p>
      </dgm:t>
    </dgm:pt>
    <dgm:pt modelId="{0F903354-F6A0-484A-9C6E-168BD9576670}" type="sibTrans" cxnId="{BA324D91-36DF-4A18-8B43-62F1DF1CEC30}">
      <dgm:prSet/>
      <dgm:spPr/>
      <dgm:t>
        <a:bodyPr/>
        <a:lstStyle/>
        <a:p>
          <a:endParaRPr lang="es-ES"/>
        </a:p>
      </dgm:t>
    </dgm:pt>
    <dgm:pt modelId="{72BA77B5-B16A-4F94-9A5F-A7405C5C2A4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ES" sz="1200" dirty="0" smtClean="0"/>
            <a:t>Auxiliares</a:t>
          </a:r>
          <a:endParaRPr lang="es-MX" altLang="es-ES" sz="1200" dirty="0" smtClean="0"/>
        </a:p>
      </dgm:t>
    </dgm:pt>
    <dgm:pt modelId="{7C658AA5-EE1C-4889-8579-51DB2C5CA4A8}" type="parTrans" cxnId="{7CD2FA70-62AD-4C42-B039-6B01FFFFCF83}">
      <dgm:prSet/>
      <dgm:spPr/>
      <dgm:t>
        <a:bodyPr/>
        <a:lstStyle/>
        <a:p>
          <a:endParaRPr lang="es-ES"/>
        </a:p>
      </dgm:t>
    </dgm:pt>
    <dgm:pt modelId="{0DED8131-5B32-4B85-8C86-8F9202E5B1C8}" type="sibTrans" cxnId="{7CD2FA70-62AD-4C42-B039-6B01FFFFCF83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93297" custScaleY="115306" custLinFactNeighborX="0" custLinFactNeighborY="1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96429" custScaleY="116241" custLinFactNeighborY="-18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10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10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10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10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6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6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10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6" custScaleX="129994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6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10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6" custScaleX="112535" custScaleY="85716" custLinFactNeighborY="-38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6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C57D4BD2-17FA-40EF-9CFA-0A790C8A9C8E}" type="pres">
      <dgm:prSet presAssocID="{56E04D83-D6FD-4415-82C7-0492BEAA0795}" presName="Name111" presStyleLbl="parChTrans1D3" presStyleIdx="7" presStyleCnt="10"/>
      <dgm:spPr/>
      <dgm:t>
        <a:bodyPr/>
        <a:lstStyle/>
        <a:p>
          <a:endParaRPr lang="es-ES"/>
        </a:p>
      </dgm:t>
    </dgm:pt>
    <dgm:pt modelId="{30070025-E847-41EF-9B1D-A0F15F79B03B}" type="pres">
      <dgm:prSet presAssocID="{4CD36317-6CD1-4141-9314-10B4AAE42C29}" presName="hierRoot3" presStyleCnt="0">
        <dgm:presLayoutVars>
          <dgm:hierBranch val="init"/>
        </dgm:presLayoutVars>
      </dgm:prSet>
      <dgm:spPr/>
    </dgm:pt>
    <dgm:pt modelId="{DA13F533-3F5B-48AD-BF6B-CD3DC1DAD3AA}" type="pres">
      <dgm:prSet presAssocID="{4CD36317-6CD1-4141-9314-10B4AAE42C29}" presName="rootComposite3" presStyleCnt="0"/>
      <dgm:spPr/>
    </dgm:pt>
    <dgm:pt modelId="{EE8EFEDB-7E3F-4BCD-877E-114C97F1281B}" type="pres">
      <dgm:prSet presAssocID="{4CD36317-6CD1-4141-9314-10B4AAE42C29}" presName="rootText3" presStyleLbl="asst2" presStyleIdx="3" presStyleCnt="6" custScaleX="127005" custScaleY="107904" custLinFactNeighborY="-4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FEA56-45DE-420D-ACCC-730CA34C6BB9}" type="pres">
      <dgm:prSet presAssocID="{4CD36317-6CD1-4141-9314-10B4AAE42C29}" presName="rootConnector3" presStyleLbl="asst2" presStyleIdx="3" presStyleCnt="6"/>
      <dgm:spPr/>
      <dgm:t>
        <a:bodyPr/>
        <a:lstStyle/>
        <a:p>
          <a:endParaRPr lang="es-ES"/>
        </a:p>
      </dgm:t>
    </dgm:pt>
    <dgm:pt modelId="{6151F804-24CD-4C5A-8507-877D55A44C75}" type="pres">
      <dgm:prSet presAssocID="{4CD36317-6CD1-4141-9314-10B4AAE42C29}" presName="hierChild6" presStyleCnt="0"/>
      <dgm:spPr/>
    </dgm:pt>
    <dgm:pt modelId="{D0AAF0C9-6AE4-40DD-9865-B0288E629787}" type="pres">
      <dgm:prSet presAssocID="{4CD36317-6CD1-4141-9314-10B4AAE42C29}" presName="hierChild7" presStyleCnt="0"/>
      <dgm:spPr/>
    </dgm:pt>
    <dgm:pt modelId="{6A955915-DF04-4C29-9BEE-EC5FD5A6D595}" type="pres">
      <dgm:prSet presAssocID="{352A7D1B-F227-4FC5-9773-85AF6E3CD5F2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DAF37147-1FFD-4339-9D4C-490D9B33BAC8}" type="pres">
      <dgm:prSet presAssocID="{01417027-5869-40B6-A9EC-4800CC163689}" presName="hierRoot3" presStyleCnt="0">
        <dgm:presLayoutVars>
          <dgm:hierBranch val="init"/>
        </dgm:presLayoutVars>
      </dgm:prSet>
      <dgm:spPr/>
    </dgm:pt>
    <dgm:pt modelId="{AA66CFE5-6E6D-42E3-9FF4-D91164E06C23}" type="pres">
      <dgm:prSet presAssocID="{01417027-5869-40B6-A9EC-4800CC163689}" presName="rootComposite3" presStyleCnt="0"/>
      <dgm:spPr/>
    </dgm:pt>
    <dgm:pt modelId="{DC721B39-18A0-4D91-B808-876D1010FB01}" type="pres">
      <dgm:prSet presAssocID="{01417027-5869-40B6-A9EC-4800CC163689}" presName="rootText3" presStyleLbl="asst2" presStyleIdx="4" presStyleCnt="6" custScaleY="107904" custLinFactNeighborY="-450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DB85B-5CE9-4F1D-84E1-4BEB32335EB8}" type="pres">
      <dgm:prSet presAssocID="{01417027-5869-40B6-A9EC-4800CC163689}" presName="rootConnector3" presStyleLbl="asst2" presStyleIdx="4" presStyleCnt="6"/>
      <dgm:spPr/>
      <dgm:t>
        <a:bodyPr/>
        <a:lstStyle/>
        <a:p>
          <a:endParaRPr lang="es-ES"/>
        </a:p>
      </dgm:t>
    </dgm:pt>
    <dgm:pt modelId="{68072816-F9A6-4857-9633-B6C3C47C409F}" type="pres">
      <dgm:prSet presAssocID="{01417027-5869-40B6-A9EC-4800CC163689}" presName="hierChild6" presStyleCnt="0"/>
      <dgm:spPr/>
    </dgm:pt>
    <dgm:pt modelId="{E04D0C4C-2B85-4B0D-A18E-FAC752BF1B06}" type="pres">
      <dgm:prSet presAssocID="{01417027-5869-40B6-A9EC-4800CC163689}" presName="hierChild7" presStyleCnt="0"/>
      <dgm:spPr/>
    </dgm:pt>
    <dgm:pt modelId="{E31A3950-FB96-43C9-8C2F-315AF36FE179}" type="pres">
      <dgm:prSet presAssocID="{7C658AA5-EE1C-4889-8579-51DB2C5CA4A8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E4EF6622-0322-4D88-A6EE-0678E380D086}" type="pres">
      <dgm:prSet presAssocID="{72BA77B5-B16A-4F94-9A5F-A7405C5C2A44}" presName="hierRoot3" presStyleCnt="0">
        <dgm:presLayoutVars>
          <dgm:hierBranch val="init"/>
        </dgm:presLayoutVars>
      </dgm:prSet>
      <dgm:spPr/>
    </dgm:pt>
    <dgm:pt modelId="{D25EF107-2DBA-412E-A654-E8D365C3B5A3}" type="pres">
      <dgm:prSet presAssocID="{72BA77B5-B16A-4F94-9A5F-A7405C5C2A44}" presName="rootComposite3" presStyleCnt="0"/>
      <dgm:spPr/>
    </dgm:pt>
    <dgm:pt modelId="{280D9514-5B82-4DDB-866C-831FBE532C37}" type="pres">
      <dgm:prSet presAssocID="{72BA77B5-B16A-4F94-9A5F-A7405C5C2A44}" presName="rootText3" presStyleLbl="asst2" presStyleIdx="5" presStyleCnt="6" custScaleX="136709" custScaleY="138385" custLinFactNeighborY="-619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9C85A1-AFB0-4A63-870B-8FE78757ADDA}" type="pres">
      <dgm:prSet presAssocID="{72BA77B5-B16A-4F94-9A5F-A7405C5C2A44}" presName="rootConnector3" presStyleLbl="asst2" presStyleIdx="5" presStyleCnt="6"/>
      <dgm:spPr/>
      <dgm:t>
        <a:bodyPr/>
        <a:lstStyle/>
        <a:p>
          <a:endParaRPr lang="es-ES"/>
        </a:p>
      </dgm:t>
    </dgm:pt>
    <dgm:pt modelId="{FF3F8089-24E9-45FD-A95A-4F0AD12A129B}" type="pres">
      <dgm:prSet presAssocID="{72BA77B5-B16A-4F94-9A5F-A7405C5C2A44}" presName="hierChild6" presStyleCnt="0"/>
      <dgm:spPr/>
    </dgm:pt>
    <dgm:pt modelId="{94348C0D-8C5C-4CBB-BAE8-8940834DD58C}" type="pres">
      <dgm:prSet presAssocID="{72BA77B5-B16A-4F94-9A5F-A7405C5C2A44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 custLinFactNeighborY="-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7BA7DBDB-3865-49EB-8330-951D46B56B7A}" type="presOf" srcId="{01417027-5869-40B6-A9EC-4800CC163689}" destId="{E35DB85B-5CE9-4F1D-84E1-4BEB32335EB8}" srcOrd="1" destOrd="0" presId="urn:microsoft.com/office/officeart/2005/8/layout/orgChart1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850AACC9-A048-4137-B5A9-46D65ECB843D}" type="presOf" srcId="{7C658AA5-EE1C-4889-8579-51DB2C5CA4A8}" destId="{E31A3950-FB96-43C9-8C2F-315AF36FE179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76BC83F5-6B8F-4595-BA4D-D30F66ED9C21}" type="presOf" srcId="{72BA77B5-B16A-4F94-9A5F-A7405C5C2A44}" destId="{280D9514-5B82-4DDB-866C-831FBE532C37}" srcOrd="0" destOrd="0" presId="urn:microsoft.com/office/officeart/2005/8/layout/orgChart1"/>
    <dgm:cxn modelId="{335EF15F-2738-4075-97E1-093C39AD7CB3}" srcId="{01CD8C53-BFB0-4EAB-BECE-CE26ACA1A2AD}" destId="{E17BABE1-A85B-4B18-861C-F031B06C7A89}" srcOrd="8" destOrd="0" parTransId="{1AB79899-4251-47D3-8CAD-A644D3CA0F95}" sibTransId="{B820B109-B148-4697-8118-D8C9177AB0AD}"/>
    <dgm:cxn modelId="{465C1FC6-A447-4D0E-8B43-66ACDBF6286F}" srcId="{01CD8C53-BFB0-4EAB-BECE-CE26ACA1A2AD}" destId="{F240BF1F-69CD-45CA-BD6A-07C330041C1C}" srcOrd="6" destOrd="0" parTransId="{DBC14604-7A4C-4AD6-A614-E96E7E0A4E4B}" sibTransId="{B6479DFF-7A55-4EB4-AF1A-910EA8102CB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EE3E62EE-833D-472C-B865-E014EFE8D443}" srcId="{01CD8C53-BFB0-4EAB-BECE-CE26ACA1A2AD}" destId="{0F7A1948-E2AF-4190-A80C-35708F5353E1}" srcOrd="7" destOrd="0" parTransId="{103B3DC0-26E8-4185-8FCC-E87A86C95750}" sibTransId="{3E443D83-D06E-4E9B-B98F-B45BE1BC1D62}"/>
    <dgm:cxn modelId="{CC37319C-7BC7-4C10-B09E-D82842F87644}" type="presOf" srcId="{4CD36317-6CD1-4141-9314-10B4AAE42C29}" destId="{EE8EFEDB-7E3F-4BCD-877E-114C97F1281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D7809244-E8F3-4F41-B532-CF7696927941}" srcId="{01CD8C53-BFB0-4EAB-BECE-CE26ACA1A2AD}" destId="{D789A12A-592D-42AC-98AE-69AA9C3340DB}" srcOrd="9" destOrd="0" parTransId="{6F1EFD31-2C2C-4491-B53E-B869E598CF85}" sibTransId="{19B645FE-D4E7-4886-A7FA-FE90B0A3553A}"/>
    <dgm:cxn modelId="{B93BE797-E609-4761-BE06-58CEB6C6D671}" type="presOf" srcId="{72BA77B5-B16A-4F94-9A5F-A7405C5C2A44}" destId="{4B9C85A1-AFB0-4A63-870B-8FE78757ADDA}" srcOrd="1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7CD2FA70-62AD-4C42-B039-6B01FFFFCF83}" srcId="{01CD8C53-BFB0-4EAB-BECE-CE26ACA1A2AD}" destId="{72BA77B5-B16A-4F94-9A5F-A7405C5C2A44}" srcOrd="5" destOrd="0" parTransId="{7C658AA5-EE1C-4889-8579-51DB2C5CA4A8}" sibTransId="{0DED8131-5B32-4B85-8C86-8F9202E5B1C8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D416C9C-4252-4010-9479-4B3D40E7FA74}" type="presOf" srcId="{4CD36317-6CD1-4141-9314-10B4AAE42C29}" destId="{94EFEA56-45DE-420D-ACCC-730CA34C6BB9}" srcOrd="1" destOrd="0" presId="urn:microsoft.com/office/officeart/2005/8/layout/orgChart1"/>
    <dgm:cxn modelId="{BA324D91-36DF-4A18-8B43-62F1DF1CEC30}" srcId="{01CD8C53-BFB0-4EAB-BECE-CE26ACA1A2AD}" destId="{01417027-5869-40B6-A9EC-4800CC163689}" srcOrd="4" destOrd="0" parTransId="{352A7D1B-F227-4FC5-9773-85AF6E3CD5F2}" sibTransId="{0F903354-F6A0-484A-9C6E-168BD9576670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42A2FE2F-7DB1-4CBA-B9F5-5990CCD4D254}" type="presOf" srcId="{352A7D1B-F227-4FC5-9773-85AF6E3CD5F2}" destId="{6A955915-DF04-4C29-9BEE-EC5FD5A6D595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2C464E57-A962-434A-9B8C-FEC27EF5CE73}" type="presOf" srcId="{01417027-5869-40B6-A9EC-4800CC163689}" destId="{DC721B39-18A0-4D91-B808-876D1010FB01}" srcOrd="0" destOrd="0" presId="urn:microsoft.com/office/officeart/2005/8/layout/orgChart1"/>
    <dgm:cxn modelId="{82174F88-16A9-4764-9CDC-EF8FF5BDBBF2}" srcId="{01CD8C53-BFB0-4EAB-BECE-CE26ACA1A2AD}" destId="{4CD36317-6CD1-4141-9314-10B4AAE42C29}" srcOrd="3" destOrd="0" parTransId="{56E04D83-D6FD-4415-82C7-0492BEAA0795}" sibTransId="{E5F298BF-0184-4A52-8009-88EEE2531208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3B7A9272-8E98-457A-AE73-0FED975C05EE}" type="presOf" srcId="{56E04D83-D6FD-4415-82C7-0492BEAA0795}" destId="{C57D4BD2-17FA-40EF-9CFA-0A790C8A9C8E}" srcOrd="0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46C21DC3-68EE-4DC6-B200-9F577A7E70BE}" type="presParOf" srcId="{594E12A0-88F1-4210-B936-7F84A0EC5D79}" destId="{C57D4BD2-17FA-40EF-9CFA-0A790C8A9C8E}" srcOrd="6" destOrd="0" presId="urn:microsoft.com/office/officeart/2005/8/layout/orgChart1"/>
    <dgm:cxn modelId="{A63A084A-A8A3-4893-B1DF-73AAA8861CA1}" type="presParOf" srcId="{594E12A0-88F1-4210-B936-7F84A0EC5D79}" destId="{30070025-E847-41EF-9B1D-A0F15F79B03B}" srcOrd="7" destOrd="0" presId="urn:microsoft.com/office/officeart/2005/8/layout/orgChart1"/>
    <dgm:cxn modelId="{5C96C27E-FCE7-48F2-813B-68316F125B66}" type="presParOf" srcId="{30070025-E847-41EF-9B1D-A0F15F79B03B}" destId="{DA13F533-3F5B-48AD-BF6B-CD3DC1DAD3AA}" srcOrd="0" destOrd="0" presId="urn:microsoft.com/office/officeart/2005/8/layout/orgChart1"/>
    <dgm:cxn modelId="{989BC31B-11AA-433A-A6FB-3C8C2A49BC39}" type="presParOf" srcId="{DA13F533-3F5B-48AD-BF6B-CD3DC1DAD3AA}" destId="{EE8EFEDB-7E3F-4BCD-877E-114C97F1281B}" srcOrd="0" destOrd="0" presId="urn:microsoft.com/office/officeart/2005/8/layout/orgChart1"/>
    <dgm:cxn modelId="{4DD888AC-6249-4029-B654-F325021E65D9}" type="presParOf" srcId="{DA13F533-3F5B-48AD-BF6B-CD3DC1DAD3AA}" destId="{94EFEA56-45DE-420D-ACCC-730CA34C6BB9}" srcOrd="1" destOrd="0" presId="urn:microsoft.com/office/officeart/2005/8/layout/orgChart1"/>
    <dgm:cxn modelId="{6BC08987-1F06-4DC4-AD2F-078AFF5D009B}" type="presParOf" srcId="{30070025-E847-41EF-9B1D-A0F15F79B03B}" destId="{6151F804-24CD-4C5A-8507-877D55A44C75}" srcOrd="1" destOrd="0" presId="urn:microsoft.com/office/officeart/2005/8/layout/orgChart1"/>
    <dgm:cxn modelId="{99066FBA-98A9-4DF0-9B0D-10B807B66EB4}" type="presParOf" srcId="{30070025-E847-41EF-9B1D-A0F15F79B03B}" destId="{D0AAF0C9-6AE4-40DD-9865-B0288E629787}" srcOrd="2" destOrd="0" presId="urn:microsoft.com/office/officeart/2005/8/layout/orgChart1"/>
    <dgm:cxn modelId="{97538618-EE28-45DD-9942-1E4A809284CC}" type="presParOf" srcId="{594E12A0-88F1-4210-B936-7F84A0EC5D79}" destId="{6A955915-DF04-4C29-9BEE-EC5FD5A6D595}" srcOrd="8" destOrd="0" presId="urn:microsoft.com/office/officeart/2005/8/layout/orgChart1"/>
    <dgm:cxn modelId="{1093A95F-576C-4FA1-9F48-E5AB2D0E5572}" type="presParOf" srcId="{594E12A0-88F1-4210-B936-7F84A0EC5D79}" destId="{DAF37147-1FFD-4339-9D4C-490D9B33BAC8}" srcOrd="9" destOrd="0" presId="urn:microsoft.com/office/officeart/2005/8/layout/orgChart1"/>
    <dgm:cxn modelId="{A771DA04-7835-4B39-92FC-EF626CC58B3C}" type="presParOf" srcId="{DAF37147-1FFD-4339-9D4C-490D9B33BAC8}" destId="{AA66CFE5-6E6D-42E3-9FF4-D91164E06C23}" srcOrd="0" destOrd="0" presId="urn:microsoft.com/office/officeart/2005/8/layout/orgChart1"/>
    <dgm:cxn modelId="{4C2A3552-864A-485B-9C55-422C3AEB685C}" type="presParOf" srcId="{AA66CFE5-6E6D-42E3-9FF4-D91164E06C23}" destId="{DC721B39-18A0-4D91-B808-876D1010FB01}" srcOrd="0" destOrd="0" presId="urn:microsoft.com/office/officeart/2005/8/layout/orgChart1"/>
    <dgm:cxn modelId="{981CA58A-EB57-4D71-8091-A1B6A77CD20E}" type="presParOf" srcId="{AA66CFE5-6E6D-42E3-9FF4-D91164E06C23}" destId="{E35DB85B-5CE9-4F1D-84E1-4BEB32335EB8}" srcOrd="1" destOrd="0" presId="urn:microsoft.com/office/officeart/2005/8/layout/orgChart1"/>
    <dgm:cxn modelId="{22924E13-EB9B-4ECE-A3B8-7EFCDB940D71}" type="presParOf" srcId="{DAF37147-1FFD-4339-9D4C-490D9B33BAC8}" destId="{68072816-F9A6-4857-9633-B6C3C47C409F}" srcOrd="1" destOrd="0" presId="urn:microsoft.com/office/officeart/2005/8/layout/orgChart1"/>
    <dgm:cxn modelId="{C4068E37-6EB4-4A33-B8A6-86201668750D}" type="presParOf" srcId="{DAF37147-1FFD-4339-9D4C-490D9B33BAC8}" destId="{E04D0C4C-2B85-4B0D-A18E-FAC752BF1B06}" srcOrd="2" destOrd="0" presId="urn:microsoft.com/office/officeart/2005/8/layout/orgChart1"/>
    <dgm:cxn modelId="{8F58FE70-FDD6-4096-8A3F-6C6E4FE9C348}" type="presParOf" srcId="{594E12A0-88F1-4210-B936-7F84A0EC5D79}" destId="{E31A3950-FB96-43C9-8C2F-315AF36FE179}" srcOrd="10" destOrd="0" presId="urn:microsoft.com/office/officeart/2005/8/layout/orgChart1"/>
    <dgm:cxn modelId="{83358DAD-5509-4CD6-A771-72D4FCA61F4D}" type="presParOf" srcId="{594E12A0-88F1-4210-B936-7F84A0EC5D79}" destId="{E4EF6622-0322-4D88-A6EE-0678E380D086}" srcOrd="11" destOrd="0" presId="urn:microsoft.com/office/officeart/2005/8/layout/orgChart1"/>
    <dgm:cxn modelId="{1FCF60B6-9029-47FF-B736-0497D09900DF}" type="presParOf" srcId="{E4EF6622-0322-4D88-A6EE-0678E380D086}" destId="{D25EF107-2DBA-412E-A654-E8D365C3B5A3}" srcOrd="0" destOrd="0" presId="urn:microsoft.com/office/officeart/2005/8/layout/orgChart1"/>
    <dgm:cxn modelId="{0D753B93-4711-4BAE-B4F1-69B65D5FB63D}" type="presParOf" srcId="{D25EF107-2DBA-412E-A654-E8D365C3B5A3}" destId="{280D9514-5B82-4DDB-866C-831FBE532C37}" srcOrd="0" destOrd="0" presId="urn:microsoft.com/office/officeart/2005/8/layout/orgChart1"/>
    <dgm:cxn modelId="{62F201E9-6F15-4E5E-9886-E348DD23F7B7}" type="presParOf" srcId="{D25EF107-2DBA-412E-A654-E8D365C3B5A3}" destId="{4B9C85A1-AFB0-4A63-870B-8FE78757ADDA}" srcOrd="1" destOrd="0" presId="urn:microsoft.com/office/officeart/2005/8/layout/orgChart1"/>
    <dgm:cxn modelId="{5E1C497F-4799-440D-944D-58909AC1021F}" type="presParOf" srcId="{E4EF6622-0322-4D88-A6EE-0678E380D086}" destId="{FF3F8089-24E9-45FD-A95A-4F0AD12A129B}" srcOrd="1" destOrd="0" presId="urn:microsoft.com/office/officeart/2005/8/layout/orgChart1"/>
    <dgm:cxn modelId="{D0BD7CFB-21F5-4AEA-B018-111D9F6AB1BF}" type="presParOf" srcId="{E4EF6622-0322-4D88-A6EE-0678E380D086}" destId="{94348C0D-8C5C-4CBB-BAE8-8940834DD58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/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/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/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/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/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/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/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3119825A-A4B4-40D6-B587-AB43D0B208D9}">
      <dgm:prSet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2D3B5AF4-9F75-4363-8503-03F447A6CD69}" type="parTrans" cxnId="{F045FFE5-AFD1-4FEA-B398-4EAC52E8084C}">
      <dgm:prSet/>
      <dgm:spPr/>
      <dgm:t>
        <a:bodyPr/>
        <a:lstStyle/>
        <a:p>
          <a:endParaRPr lang="es-ES"/>
        </a:p>
      </dgm:t>
    </dgm:pt>
    <dgm:pt modelId="{27BC351D-DCD5-4A98-8282-CCDE6A56EE61}" type="sibTrans" cxnId="{F045FFE5-AFD1-4FEA-B398-4EAC52E8084C}">
      <dgm:prSet/>
      <dgm:spPr/>
      <dgm:t>
        <a:bodyPr/>
        <a:lstStyle/>
        <a:p>
          <a:endParaRPr lang="es-ES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84D2FA-B645-456F-949E-3822F4A0FC93}" type="pres">
      <dgm:prSet presAssocID="{3119825A-A4B4-40D6-B587-AB43D0B208D9}" presName="hierRoot1" presStyleCnt="0">
        <dgm:presLayoutVars>
          <dgm:hierBranch val="init"/>
        </dgm:presLayoutVars>
      </dgm:prSet>
      <dgm:spPr/>
    </dgm:pt>
    <dgm:pt modelId="{3DA53D8E-3705-40A6-995E-28C1F5251B7A}" type="pres">
      <dgm:prSet presAssocID="{3119825A-A4B4-40D6-B587-AB43D0B208D9}" presName="rootComposite1" presStyleCnt="0"/>
      <dgm:spPr/>
    </dgm:pt>
    <dgm:pt modelId="{A4DB2973-E5B4-49B3-8FB2-887A4A0566AE}" type="pres">
      <dgm:prSet presAssocID="{3119825A-A4B4-40D6-B587-AB43D0B208D9}" presName="rootText1" presStyleLbl="node0" presStyleIdx="0" presStyleCnt="1" custScaleX="181554" custScaleY="121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5AA51-91B7-4840-A22B-89C96901F76E}" type="pres">
      <dgm:prSet presAssocID="{3119825A-A4B4-40D6-B587-AB43D0B208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37A9A56-9351-4CB8-BC89-F5A862AD1CFB}" type="pres">
      <dgm:prSet presAssocID="{3119825A-A4B4-40D6-B587-AB43D0B208D9}" presName="hierChild2" presStyleCnt="0"/>
      <dgm:spPr/>
    </dgm:pt>
    <dgm:pt modelId="{A112DC38-8576-4A36-B50D-C0DC969012C7}" type="pres">
      <dgm:prSet presAssocID="{A1F45991-72A3-41C8-B6FA-D2CEBEE80FA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DED940-FE3B-4813-932A-C9CBF49FEC9F}" type="pres">
      <dgm:prSet presAssocID="{503A0216-FD6D-4D6D-83D9-1B9C8C10F5ED}" presName="hierRoot2" presStyleCnt="0">
        <dgm:presLayoutVars>
          <dgm:hierBranch val="init"/>
        </dgm:presLayoutVars>
      </dgm:prSet>
      <dgm:spPr/>
    </dgm:pt>
    <dgm:pt modelId="{A77BC09E-9871-4DB2-AE92-ECDAB858029D}" type="pres">
      <dgm:prSet presAssocID="{503A0216-FD6D-4D6D-83D9-1B9C8C10F5ED}" presName="rootComposite" presStyleCnt="0"/>
      <dgm:spPr/>
    </dgm:pt>
    <dgm:pt modelId="{B899D18C-DD46-4490-B69E-4170DD5F441C}" type="pres">
      <dgm:prSet presAssocID="{503A0216-FD6D-4D6D-83D9-1B9C8C10F5ED}" presName="rootText" presStyleLbl="node2" presStyleIdx="0" presStyleCnt="1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FEF0B-CD8D-4A2E-B830-6F30B387D2F1}" type="pres">
      <dgm:prSet presAssocID="{503A0216-FD6D-4D6D-83D9-1B9C8C10F5E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E05EC31-783A-4A07-B6DE-CCF7BDC02307}" type="pres">
      <dgm:prSet presAssocID="{503A0216-FD6D-4D6D-83D9-1B9C8C10F5ED}" presName="hierChild4" presStyleCnt="0"/>
      <dgm:spPr/>
    </dgm:pt>
    <dgm:pt modelId="{7F797D07-0301-49BD-963F-D591E65B513B}" type="pres">
      <dgm:prSet presAssocID="{BB9D3996-EA76-4A79-B7B2-E7CD5D2D3591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3" presStyleIdx="0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4" presStyleIdx="0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4" presStyleIdx="0" presStyleCnt="9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1" presStyleCnt="9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1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1" presStyleCnt="9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2" presStyleCnt="9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2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2" presStyleCnt="9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3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3" presStyleIdx="1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4" presStyleIdx="3" presStyleCnt="9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4" presStyleIdx="3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4" presStyleIdx="3" presStyleCnt="9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4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4" presStyleCnt="9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5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5" presStyleCnt="9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3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3" presStyleIdx="2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4" presStyleIdx="6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4" presStyleIdx="6" presStyleCnt="9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7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7" presStyleCnt="9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8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8" presStyleCnt="9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4CE8BA9-4963-48F8-A7C3-C5AD6E45C75F}" type="pres">
      <dgm:prSet presAssocID="{503A0216-FD6D-4D6D-83D9-1B9C8C10F5ED}" presName="hierChild5" presStyleCnt="0"/>
      <dgm:spPr/>
    </dgm:pt>
    <dgm:pt modelId="{DBA9F2D9-B3E2-4DC4-978C-1D70D35D545C}" type="pres">
      <dgm:prSet presAssocID="{3119825A-A4B4-40D6-B587-AB43D0B208D9}" presName="hierChild3" presStyleCnt="0"/>
      <dgm:spPr/>
    </dgm:pt>
  </dgm:ptLst>
  <dgm:cxnLst>
    <dgm:cxn modelId="{181968C4-61F8-4599-BEF1-E9BDB9E3E983}" type="presOf" srcId="{56FD3E41-7DEB-4466-84D9-6A87246000C3}" destId="{3A5C91B1-7375-44EE-B36D-62232A27E63A}" srcOrd="1" destOrd="0" presId="urn:microsoft.com/office/officeart/2005/8/layout/orgChart1"/>
    <dgm:cxn modelId="{AC865BD4-C0E0-48E7-B878-5F210A857633}" type="presOf" srcId="{99D6477D-D079-4707-99FA-968FA8B1EED3}" destId="{CCA15AD6-F80D-4C6D-ACC6-968E057245D0}" srcOrd="0" destOrd="0" presId="urn:microsoft.com/office/officeart/2005/8/layout/orgChart1"/>
    <dgm:cxn modelId="{86BB727E-5E57-4C26-A61C-EA862586AD65}" type="presOf" srcId="{3132B53F-3C77-4144-A9C2-67A682AE608F}" destId="{D49487F0-23A8-43ED-80C5-825A32B77469}" srcOrd="1" destOrd="0" presId="urn:microsoft.com/office/officeart/2005/8/layout/orgChart1"/>
    <dgm:cxn modelId="{1BD4ECA8-4BFE-49B7-AC0A-069237390CFE}" type="presOf" srcId="{47EF4E25-C35C-4FE0-B621-9E07EC9ECB75}" destId="{11A58E57-7FA8-4066-BC0B-A780B34B14D9}" srcOrd="0" destOrd="0" presId="urn:microsoft.com/office/officeart/2005/8/layout/orgChart1"/>
    <dgm:cxn modelId="{9213C4E6-179F-4CE9-8416-13FA1049767B}" type="presOf" srcId="{155E8F06-F0A1-4989-A0D3-F4BCFD155CC7}" destId="{DBB36FE5-7C05-41BA-935E-46D421F41D26}" srcOrd="0" destOrd="0" presId="urn:microsoft.com/office/officeart/2005/8/layout/orgChart1"/>
    <dgm:cxn modelId="{23733625-83AB-4642-BC29-7367F49887F4}" type="presOf" srcId="{C953A4DB-E8E3-4BD3-8607-DF925E161995}" destId="{3BF6C81F-CBA4-4D85-ACF2-9C4732858218}" srcOrd="0" destOrd="0" presId="urn:microsoft.com/office/officeart/2005/8/layout/orgChart1"/>
    <dgm:cxn modelId="{BE38BBDB-C1E8-4B86-8A96-52956500908E}" type="presOf" srcId="{981E4176-AA6D-40B9-A88F-DDB894C5AE9A}" destId="{B65F4A34-46F9-41CF-97C1-F9D43C087652}" srcOrd="0" destOrd="0" presId="urn:microsoft.com/office/officeart/2005/8/layout/orgChart1"/>
    <dgm:cxn modelId="{A55D1919-1449-44D2-A374-C810304B24AB}" type="presOf" srcId="{EDD9F33D-67F4-4203-82F6-8069578174C7}" destId="{3543C5D0-4D94-4954-8AD5-A674C3683FF8}" srcOrd="0" destOrd="0" presId="urn:microsoft.com/office/officeart/2005/8/layout/orgChart1"/>
    <dgm:cxn modelId="{A4C8E042-FEC0-449D-B659-EE854F3B4893}" type="presOf" srcId="{DBE8FA66-3E77-4466-955D-759C1D61BAF0}" destId="{71372E93-CDEA-4F5C-9A51-16D954A3F5D0}" srcOrd="0" destOrd="0" presId="urn:microsoft.com/office/officeart/2005/8/layout/orgChart1"/>
    <dgm:cxn modelId="{628EF571-1F76-4463-B326-6C8CACA825CB}" type="presOf" srcId="{E0F849D2-2F6B-44CF-BF30-17146041D26D}" destId="{2DAB2370-3657-4F8C-8605-434B1D641F30}" srcOrd="0" destOrd="0" presId="urn:microsoft.com/office/officeart/2005/8/layout/orgChart1"/>
    <dgm:cxn modelId="{BFEC604D-85CE-4A7B-BBEB-FBE92CD21E3F}" type="presOf" srcId="{3A625E05-7AA7-4F50-BAE5-2998ECFC6CCD}" destId="{5FD9CC2B-337A-493B-9F18-BEB753700827}" srcOrd="0" destOrd="0" presId="urn:microsoft.com/office/officeart/2005/8/layout/orgChart1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FFD99122-1D1F-4289-94C5-9F3B3A50AF6F}" type="presOf" srcId="{3BC25BDB-A838-4928-9093-E79A6F77EC62}" destId="{15FCE2FA-5C36-4ACC-B4A0-4BD613ABE078}" srcOrd="0" destOrd="0" presId="urn:microsoft.com/office/officeart/2005/8/layout/orgChart1"/>
    <dgm:cxn modelId="{BA267CCC-FF12-493D-87A0-2824C119F75C}" type="presOf" srcId="{C034744C-746A-4D03-89A2-6D34FE6FB37A}" destId="{40193FD0-4BD9-42FE-8688-CFCAA208B7C6}" srcOrd="0" destOrd="0" presId="urn:microsoft.com/office/officeart/2005/8/layout/orgChart1"/>
    <dgm:cxn modelId="{05134E19-1CF0-4C14-A197-53DEE60EC5BE}" type="presOf" srcId="{AB551AAA-927F-4E70-A5FF-EED5BF89CDDB}" destId="{EFF36A3A-A3F4-4D8F-ADBD-43E2D406E094}" srcOrd="0" destOrd="0" presId="urn:microsoft.com/office/officeart/2005/8/layout/orgChart1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2CE1AB66-5D81-477E-ADAE-5BDEAC5378EE}" type="presOf" srcId="{BB9D3996-EA76-4A79-B7B2-E7CD5D2D3591}" destId="{7F797D07-0301-49BD-963F-D591E65B513B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939ED5A9-26B2-43B0-9B5F-154541A5CCB7}" srcId="{3119825A-A4B4-40D6-B587-AB43D0B208D9}" destId="{503A0216-FD6D-4D6D-83D9-1B9C8C10F5ED}" srcOrd="0" destOrd="0" parTransId="{A1F45991-72A3-41C8-B6FA-D2CEBEE80FAD}" sibTransId="{4436D185-8AD4-47E4-A7EE-8CD000DBB5E5}"/>
    <dgm:cxn modelId="{A57505E4-5369-4B9B-9E36-65E6C69D1A93}" type="presOf" srcId="{56FD3E41-7DEB-4466-84D9-6A87246000C3}" destId="{79C9678A-55A0-4F73-9A7E-B28CBAF1CA6D}" srcOrd="0" destOrd="0" presId="urn:microsoft.com/office/officeart/2005/8/layout/orgChart1"/>
    <dgm:cxn modelId="{A2277CAD-2D39-4C25-A6B7-69BA99978B0F}" type="presOf" srcId="{39F2673C-7916-4417-A5AC-4D14223D7F8E}" destId="{4FAFD2D1-7A20-4AA0-B042-18F58FF5C494}" srcOrd="0" destOrd="0" presId="urn:microsoft.com/office/officeart/2005/8/layout/orgChart1"/>
    <dgm:cxn modelId="{E62EF2AB-79BF-46AA-90F7-8E2E3DC5D64F}" type="presOf" srcId="{A1F45991-72A3-41C8-B6FA-D2CEBEE80FAD}" destId="{A112DC38-8576-4A36-B50D-C0DC969012C7}" srcOrd="0" destOrd="0" presId="urn:microsoft.com/office/officeart/2005/8/layout/orgChart1"/>
    <dgm:cxn modelId="{F045FFE5-AFD1-4FEA-B398-4EAC52E8084C}" srcId="{4947B275-F6E0-44F0-97B9-E990AF9AB79B}" destId="{3119825A-A4B4-40D6-B587-AB43D0B208D9}" srcOrd="0" destOrd="0" parTransId="{2D3B5AF4-9F75-4363-8503-03F447A6CD69}" sibTransId="{27BC351D-DCD5-4A98-8282-CCDE6A56EE61}"/>
    <dgm:cxn modelId="{8020F0E1-2353-44FB-86CC-5AA3F73AE97B}" type="presOf" srcId="{3119825A-A4B4-40D6-B587-AB43D0B208D9}" destId="{BA75AA51-91B7-4840-A22B-89C96901F76E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5DF7F142-B1CD-42DD-B917-F0745987E533}" type="presOf" srcId="{73854AA5-1660-4D05-9880-29B0FFB393A4}" destId="{52D81F77-2794-4FDF-AB31-0BB9CAC5CF2C}" srcOrd="1" destOrd="0" presId="urn:microsoft.com/office/officeart/2005/8/layout/orgChart1"/>
    <dgm:cxn modelId="{0EAC0B94-4245-4A9A-BBD5-A6B0CAF2FD00}" type="presOf" srcId="{EDD9F33D-67F4-4203-82F6-8069578174C7}" destId="{A3B96466-D164-4BC4-B8DF-F13D90C16968}" srcOrd="1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17A03926-A589-4474-9B61-43807F3322A8}" type="presOf" srcId="{4BA4D594-151B-4143-923F-4EB0CE4AC752}" destId="{A0B6CFD4-0E9E-4F16-8372-564973CFC757}" srcOrd="0" destOrd="0" presId="urn:microsoft.com/office/officeart/2005/8/layout/orgChart1"/>
    <dgm:cxn modelId="{69F35B48-92C9-4057-8491-DAB1EE45E78D}" type="presOf" srcId="{3BC25BDB-A838-4928-9093-E79A6F77EC62}" destId="{2DDC04E7-384A-45C1-B7A3-886E71D88AFB}" srcOrd="1" destOrd="0" presId="urn:microsoft.com/office/officeart/2005/8/layout/orgChart1"/>
    <dgm:cxn modelId="{DD7E41CB-7019-403B-97B6-9E4519865783}" type="presOf" srcId="{73854AA5-1660-4D05-9880-29B0FFB393A4}" destId="{9A12EA5A-C70F-4D5C-B12D-B99B1E8A52FF}" srcOrd="0" destOrd="0" presId="urn:microsoft.com/office/officeart/2005/8/layout/orgChart1"/>
    <dgm:cxn modelId="{0216693A-31B7-4393-B4CE-94DC4310DFA7}" type="presOf" srcId="{5CBDF17F-11F7-4B1E-BD27-CDD3E91ECF03}" destId="{3D8D706B-4F49-4E29-B5E9-C2F8E8B0A206}" srcOrd="0" destOrd="0" presId="urn:microsoft.com/office/officeart/2005/8/layout/orgChart1"/>
    <dgm:cxn modelId="{FA010E6E-EF1B-4017-9B78-1C6B1A1E1260}" type="presOf" srcId="{6800F6DE-7C7F-4C26-B38E-A88A3D3ECD4B}" destId="{3BFF433E-D660-4B8A-9533-F517551E0FBD}" srcOrd="0" destOrd="0" presId="urn:microsoft.com/office/officeart/2005/8/layout/orgChart1"/>
    <dgm:cxn modelId="{3FCA2CE3-3E99-432B-96A8-53FBBCC91B46}" type="presOf" srcId="{503A0216-FD6D-4D6D-83D9-1B9C8C10F5ED}" destId="{B899D18C-DD46-4490-B69E-4170DD5F441C}" srcOrd="0" destOrd="0" presId="urn:microsoft.com/office/officeart/2005/8/layout/orgChart1"/>
    <dgm:cxn modelId="{AB335169-AEA2-4050-8A29-4C188D896567}" type="presOf" srcId="{3119825A-A4B4-40D6-B587-AB43D0B208D9}" destId="{A4DB2973-E5B4-49B3-8FB2-887A4A0566AE}" srcOrd="0" destOrd="0" presId="urn:microsoft.com/office/officeart/2005/8/layout/orgChart1"/>
    <dgm:cxn modelId="{0B68109B-4DE7-4704-B2E3-B7FBCDE3A90E}" type="presOf" srcId="{DBE8FA66-3E77-4466-955D-759C1D61BAF0}" destId="{F11A9A6D-3C49-47E4-8D6F-DBB9483A78CB}" srcOrd="1" destOrd="0" presId="urn:microsoft.com/office/officeart/2005/8/layout/orgChart1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C69E1326-4920-42CE-9225-1F0F2A076711}" type="presOf" srcId="{503A0216-FD6D-4D6D-83D9-1B9C8C10F5ED}" destId="{2DFFEF0B-CD8D-4A2E-B830-6F30B387D2F1}" srcOrd="1" destOrd="0" presId="urn:microsoft.com/office/officeart/2005/8/layout/orgChart1"/>
    <dgm:cxn modelId="{D760769C-3C28-4F4E-8AC1-045C7B06FC49}" type="presOf" srcId="{642B3C0F-7E59-47E8-92A9-54E52CB16011}" destId="{FC89EEC1-159C-4545-9AEC-CF16BB09960A}" srcOrd="0" destOrd="0" presId="urn:microsoft.com/office/officeart/2005/8/layout/orgChart1"/>
    <dgm:cxn modelId="{9F661FB5-4DA1-4C03-876E-7B741FDD3F12}" type="presOf" srcId="{7DE68CDB-113F-4530-BFBF-F89693D43041}" destId="{E6B5EE85-0C98-4732-BFAA-3248AE05C463}" srcOrd="0" destOrd="0" presId="urn:microsoft.com/office/officeart/2005/8/layout/orgChart1"/>
    <dgm:cxn modelId="{517ED047-F7E4-497D-9F52-8FD4113AA94D}" type="presOf" srcId="{6800F6DE-7C7F-4C26-B38E-A88A3D3ECD4B}" destId="{E78BAEE5-92B2-453D-9069-B6A71DBFCA9B}" srcOrd="1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973E0996-6EE1-4DD3-85F3-97B770362DD4}" type="presOf" srcId="{AB551AAA-927F-4E70-A5FF-EED5BF89CDDB}" destId="{8A497F58-6666-4EAF-89F9-5D6D075BC9AF}" srcOrd="1" destOrd="0" presId="urn:microsoft.com/office/officeart/2005/8/layout/orgChart1"/>
    <dgm:cxn modelId="{A03A2305-3E4D-4FA6-B42E-2C753200730F}" type="presOf" srcId="{E0F849D2-2F6B-44CF-BF30-17146041D26D}" destId="{1D0B6E70-B2E4-4B80-A2C0-0AED5B368146}" srcOrd="1" destOrd="0" presId="urn:microsoft.com/office/officeart/2005/8/layout/orgChart1"/>
    <dgm:cxn modelId="{9F6CE8C1-672B-4F1B-AAC5-1C3DE0EF6D4E}" type="presOf" srcId="{ADA3467D-5E7D-44CD-9683-760C8BC5DC26}" destId="{08D15CF2-4D0F-4AD9-996F-7A800EC71B47}" srcOrd="0" destOrd="0" presId="urn:microsoft.com/office/officeart/2005/8/layout/orgChart1"/>
    <dgm:cxn modelId="{02966DCA-242F-4F66-A5C2-96CD13D4749D}" type="presOf" srcId="{47EF4E25-C35C-4FE0-B621-9E07EC9ECB75}" destId="{38ADFE1E-C302-415C-A098-A9863384348B}" srcOrd="1" destOrd="0" presId="urn:microsoft.com/office/officeart/2005/8/layout/orgChart1"/>
    <dgm:cxn modelId="{440C7FF6-7EC4-4891-A6BE-6A3203B86256}" type="presOf" srcId="{C034744C-746A-4D03-89A2-6D34FE6FB37A}" destId="{0E5409CF-4E78-4A60-9B16-80700FFD4D4F}" srcOrd="1" destOrd="0" presId="urn:microsoft.com/office/officeart/2005/8/layout/orgChart1"/>
    <dgm:cxn modelId="{541A2593-3FA5-44D5-BB9E-53D67029B238}" type="presOf" srcId="{3132B53F-3C77-4144-A9C2-67A682AE608F}" destId="{583750F5-E87F-427D-B956-9177392E1E3E}" srcOrd="0" destOrd="0" presId="urn:microsoft.com/office/officeart/2005/8/layout/orgChart1"/>
    <dgm:cxn modelId="{EA3A0EDC-C353-44FE-A0E1-26297809B65B}" type="presOf" srcId="{C953A4DB-E8E3-4BD3-8607-DF925E161995}" destId="{DF60B7C7-DDDB-4C99-8F8F-537E8DB647FA}" srcOrd="1" destOrd="0" presId="urn:microsoft.com/office/officeart/2005/8/layout/orgChart1"/>
    <dgm:cxn modelId="{A54E2640-B0C7-4D60-B072-33F29B320415}" type="presOf" srcId="{2A8D46B2-18AA-44B7-989F-D4DEC42C8FBB}" destId="{7B9213BE-6DBC-46A4-98B2-60F3E372D2CA}" srcOrd="0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C789CA9F-EC28-4368-AB79-822DB6161862}" type="presParOf" srcId="{A42DB0BB-11A7-4513-87BB-508613B21CDD}" destId="{CA84D2FA-B645-456F-949E-3822F4A0FC93}" srcOrd="0" destOrd="0" presId="urn:microsoft.com/office/officeart/2005/8/layout/orgChart1"/>
    <dgm:cxn modelId="{A4553109-A4A1-43CC-B4E8-4BEC759364F1}" type="presParOf" srcId="{CA84D2FA-B645-456F-949E-3822F4A0FC93}" destId="{3DA53D8E-3705-40A6-995E-28C1F5251B7A}" srcOrd="0" destOrd="0" presId="urn:microsoft.com/office/officeart/2005/8/layout/orgChart1"/>
    <dgm:cxn modelId="{74AF7B76-8A85-45F2-804D-BA96C2B5A0E9}" type="presParOf" srcId="{3DA53D8E-3705-40A6-995E-28C1F5251B7A}" destId="{A4DB2973-E5B4-49B3-8FB2-887A4A0566AE}" srcOrd="0" destOrd="0" presId="urn:microsoft.com/office/officeart/2005/8/layout/orgChart1"/>
    <dgm:cxn modelId="{025B986D-6C6C-4E5F-A698-3089F15B04F4}" type="presParOf" srcId="{3DA53D8E-3705-40A6-995E-28C1F5251B7A}" destId="{BA75AA51-91B7-4840-A22B-89C96901F76E}" srcOrd="1" destOrd="0" presId="urn:microsoft.com/office/officeart/2005/8/layout/orgChart1"/>
    <dgm:cxn modelId="{38FDC209-E3B3-4CD3-90BE-8C416DD5F7C1}" type="presParOf" srcId="{CA84D2FA-B645-456F-949E-3822F4A0FC93}" destId="{C37A9A56-9351-4CB8-BC89-F5A862AD1CFB}" srcOrd="1" destOrd="0" presId="urn:microsoft.com/office/officeart/2005/8/layout/orgChart1"/>
    <dgm:cxn modelId="{D9D2892B-2B21-41B2-9C9E-B7B565436B8F}" type="presParOf" srcId="{C37A9A56-9351-4CB8-BC89-F5A862AD1CFB}" destId="{A112DC38-8576-4A36-B50D-C0DC969012C7}" srcOrd="0" destOrd="0" presId="urn:microsoft.com/office/officeart/2005/8/layout/orgChart1"/>
    <dgm:cxn modelId="{3A9824E3-3E21-4752-ADBF-D56713035C36}" type="presParOf" srcId="{C37A9A56-9351-4CB8-BC89-F5A862AD1CFB}" destId="{C5DED940-FE3B-4813-932A-C9CBF49FEC9F}" srcOrd="1" destOrd="0" presId="urn:microsoft.com/office/officeart/2005/8/layout/orgChart1"/>
    <dgm:cxn modelId="{A66A2AFB-5979-4F5E-9138-AC6CC25C80B0}" type="presParOf" srcId="{C5DED940-FE3B-4813-932A-C9CBF49FEC9F}" destId="{A77BC09E-9871-4DB2-AE92-ECDAB858029D}" srcOrd="0" destOrd="0" presId="urn:microsoft.com/office/officeart/2005/8/layout/orgChart1"/>
    <dgm:cxn modelId="{02037F9A-31E4-401D-A120-869153065878}" type="presParOf" srcId="{A77BC09E-9871-4DB2-AE92-ECDAB858029D}" destId="{B899D18C-DD46-4490-B69E-4170DD5F441C}" srcOrd="0" destOrd="0" presId="urn:microsoft.com/office/officeart/2005/8/layout/orgChart1"/>
    <dgm:cxn modelId="{5743F29F-F277-4774-BE56-280B1BC9A9EC}" type="presParOf" srcId="{A77BC09E-9871-4DB2-AE92-ECDAB858029D}" destId="{2DFFEF0B-CD8D-4A2E-B830-6F30B387D2F1}" srcOrd="1" destOrd="0" presId="urn:microsoft.com/office/officeart/2005/8/layout/orgChart1"/>
    <dgm:cxn modelId="{38B1AF1F-4C1C-4DFC-8F64-417A75866929}" type="presParOf" srcId="{C5DED940-FE3B-4813-932A-C9CBF49FEC9F}" destId="{1E05EC31-783A-4A07-B6DE-CCF7BDC02307}" srcOrd="1" destOrd="0" presId="urn:microsoft.com/office/officeart/2005/8/layout/orgChart1"/>
    <dgm:cxn modelId="{AD57C237-CBB4-41C8-88CB-181727CE5D81}" type="presParOf" srcId="{1E05EC31-783A-4A07-B6DE-CCF7BDC02307}" destId="{7F797D07-0301-49BD-963F-D591E65B513B}" srcOrd="0" destOrd="0" presId="urn:microsoft.com/office/officeart/2005/8/layout/orgChart1"/>
    <dgm:cxn modelId="{CFCA41AB-A017-4626-89A2-D4554900BBA3}" type="presParOf" srcId="{1E05EC31-783A-4A07-B6DE-CCF7BDC02307}" destId="{1FC778FC-C8F9-4F7E-A9FD-5F722024DABF}" srcOrd="1" destOrd="0" presId="urn:microsoft.com/office/officeart/2005/8/layout/orgChart1"/>
    <dgm:cxn modelId="{F0577281-2CDC-4CE7-916F-9EA23402C884}" type="presParOf" srcId="{1FC778FC-C8F9-4F7E-A9FD-5F722024DABF}" destId="{C74FE6A0-2576-425D-A045-CF503509BD2A}" srcOrd="0" destOrd="0" presId="urn:microsoft.com/office/officeart/2005/8/layout/orgChart1"/>
    <dgm:cxn modelId="{46D99698-923B-4E38-BBCE-18F4A57E280E}" type="presParOf" srcId="{C74FE6A0-2576-425D-A045-CF503509BD2A}" destId="{9A12EA5A-C70F-4D5C-B12D-B99B1E8A52FF}" srcOrd="0" destOrd="0" presId="urn:microsoft.com/office/officeart/2005/8/layout/orgChart1"/>
    <dgm:cxn modelId="{584EC1A4-BCD7-4288-B750-FD1489BF3AF5}" type="presParOf" srcId="{C74FE6A0-2576-425D-A045-CF503509BD2A}" destId="{52D81F77-2794-4FDF-AB31-0BB9CAC5CF2C}" srcOrd="1" destOrd="0" presId="urn:microsoft.com/office/officeart/2005/8/layout/orgChart1"/>
    <dgm:cxn modelId="{ADC53F37-E948-40FB-A631-5883FC752C61}" type="presParOf" srcId="{1FC778FC-C8F9-4F7E-A9FD-5F722024DABF}" destId="{DEC424D3-9413-4C83-A9DE-56185E7DF961}" srcOrd="1" destOrd="0" presId="urn:microsoft.com/office/officeart/2005/8/layout/orgChart1"/>
    <dgm:cxn modelId="{935603D2-A6A5-4318-9B9E-7CE7F7FE5B90}" type="presParOf" srcId="{DEC424D3-9413-4C83-A9DE-56185E7DF961}" destId="{08D15CF2-4D0F-4AD9-996F-7A800EC71B47}" srcOrd="0" destOrd="0" presId="urn:microsoft.com/office/officeart/2005/8/layout/orgChart1"/>
    <dgm:cxn modelId="{7CDBBFA9-2C13-4A0D-B5C6-BA8058419245}" type="presParOf" srcId="{DEC424D3-9413-4C83-A9DE-56185E7DF961}" destId="{7A4CB546-DDB4-4599-92F0-B830B813A616}" srcOrd="1" destOrd="0" presId="urn:microsoft.com/office/officeart/2005/8/layout/orgChart1"/>
    <dgm:cxn modelId="{721870E5-E83D-46DC-998E-3A3D318CE13B}" type="presParOf" srcId="{7A4CB546-DDB4-4599-92F0-B830B813A616}" destId="{10A1F9E0-858A-49F3-8795-256C10809CE2}" srcOrd="0" destOrd="0" presId="urn:microsoft.com/office/officeart/2005/8/layout/orgChart1"/>
    <dgm:cxn modelId="{CA7A17E7-9EA0-4E60-9586-59737D68E165}" type="presParOf" srcId="{10A1F9E0-858A-49F3-8795-256C10809CE2}" destId="{79C9678A-55A0-4F73-9A7E-B28CBAF1CA6D}" srcOrd="0" destOrd="0" presId="urn:microsoft.com/office/officeart/2005/8/layout/orgChart1"/>
    <dgm:cxn modelId="{2510EE3F-3077-48BD-928E-6F0EAF01A33D}" type="presParOf" srcId="{10A1F9E0-858A-49F3-8795-256C10809CE2}" destId="{3A5C91B1-7375-44EE-B36D-62232A27E63A}" srcOrd="1" destOrd="0" presId="urn:microsoft.com/office/officeart/2005/8/layout/orgChart1"/>
    <dgm:cxn modelId="{18E0013A-C81F-4A43-8ECE-B352973F3D0D}" type="presParOf" srcId="{7A4CB546-DDB4-4599-92F0-B830B813A616}" destId="{ADE86188-E80A-4DF2-80E0-21A631192DE3}" srcOrd="1" destOrd="0" presId="urn:microsoft.com/office/officeart/2005/8/layout/orgChart1"/>
    <dgm:cxn modelId="{6A81A1E0-4C06-4F72-833C-4461642F7564}" type="presParOf" srcId="{ADE86188-E80A-4DF2-80E0-21A631192DE3}" destId="{3D8D706B-4F49-4E29-B5E9-C2F8E8B0A206}" srcOrd="0" destOrd="0" presId="urn:microsoft.com/office/officeart/2005/8/layout/orgChart1"/>
    <dgm:cxn modelId="{9E08522B-3B05-4E0B-8C42-36B34CDC3A7D}" type="presParOf" srcId="{ADE86188-E80A-4DF2-80E0-21A631192DE3}" destId="{38DC8883-64D4-4BF9-AF75-8E923F94A5D3}" srcOrd="1" destOrd="0" presId="urn:microsoft.com/office/officeart/2005/8/layout/orgChart1"/>
    <dgm:cxn modelId="{1D8EA297-4900-428E-96B3-4C6C4E6C7B5C}" type="presParOf" srcId="{38DC8883-64D4-4BF9-AF75-8E923F94A5D3}" destId="{0C14ACA9-6C50-41C5-BDFB-D97398730293}" srcOrd="0" destOrd="0" presId="urn:microsoft.com/office/officeart/2005/8/layout/orgChart1"/>
    <dgm:cxn modelId="{030D1A3B-3350-4646-BD9E-7CF96F582989}" type="presParOf" srcId="{0C14ACA9-6C50-41C5-BDFB-D97398730293}" destId="{3BFF433E-D660-4B8A-9533-F517551E0FBD}" srcOrd="0" destOrd="0" presId="urn:microsoft.com/office/officeart/2005/8/layout/orgChart1"/>
    <dgm:cxn modelId="{2268549C-DEE8-4D62-BA27-4D82AF099D50}" type="presParOf" srcId="{0C14ACA9-6C50-41C5-BDFB-D97398730293}" destId="{E78BAEE5-92B2-453D-9069-B6A71DBFCA9B}" srcOrd="1" destOrd="0" presId="urn:microsoft.com/office/officeart/2005/8/layout/orgChart1"/>
    <dgm:cxn modelId="{548604CE-2CC4-43A4-8B56-DF087BDF1A18}" type="presParOf" srcId="{38DC8883-64D4-4BF9-AF75-8E923F94A5D3}" destId="{428DF2B3-16F6-497C-88CE-922DB96E4F3F}" srcOrd="1" destOrd="0" presId="urn:microsoft.com/office/officeart/2005/8/layout/orgChart1"/>
    <dgm:cxn modelId="{F87FA6C6-CACD-4488-8453-4D5408457DD1}" type="presParOf" srcId="{428DF2B3-16F6-497C-88CE-922DB96E4F3F}" destId="{A0B6CFD4-0E9E-4F16-8372-564973CFC757}" srcOrd="0" destOrd="0" presId="urn:microsoft.com/office/officeart/2005/8/layout/orgChart1"/>
    <dgm:cxn modelId="{C649073C-1830-4844-96C1-091BE529688A}" type="presParOf" srcId="{428DF2B3-16F6-497C-88CE-922DB96E4F3F}" destId="{D3196C26-7122-4D90-8CF1-6E0585D6AB3F}" srcOrd="1" destOrd="0" presId="urn:microsoft.com/office/officeart/2005/8/layout/orgChart1"/>
    <dgm:cxn modelId="{1707CD0F-65D6-4C6B-AE29-5739181E96D7}" type="presParOf" srcId="{D3196C26-7122-4D90-8CF1-6E0585D6AB3F}" destId="{E24E513B-0B34-4688-8CB1-1314CCF25E2F}" srcOrd="0" destOrd="0" presId="urn:microsoft.com/office/officeart/2005/8/layout/orgChart1"/>
    <dgm:cxn modelId="{BE723BA7-9096-4F22-8861-6A5E9EE46F63}" type="presParOf" srcId="{E24E513B-0B34-4688-8CB1-1314CCF25E2F}" destId="{2DAB2370-3657-4F8C-8605-434B1D641F30}" srcOrd="0" destOrd="0" presId="urn:microsoft.com/office/officeart/2005/8/layout/orgChart1"/>
    <dgm:cxn modelId="{2AB5C03C-1485-446F-8C3A-5C3EA0E4F9E8}" type="presParOf" srcId="{E24E513B-0B34-4688-8CB1-1314CCF25E2F}" destId="{1D0B6E70-B2E4-4B80-A2C0-0AED5B368146}" srcOrd="1" destOrd="0" presId="urn:microsoft.com/office/officeart/2005/8/layout/orgChart1"/>
    <dgm:cxn modelId="{5AC090AC-ACC3-4781-8124-7051BA62B890}" type="presParOf" srcId="{D3196C26-7122-4D90-8CF1-6E0585D6AB3F}" destId="{E7D6FBDB-011F-4089-B6D5-936484AD4A1F}" srcOrd="1" destOrd="0" presId="urn:microsoft.com/office/officeart/2005/8/layout/orgChart1"/>
    <dgm:cxn modelId="{CF310A91-C114-4B98-A691-7AF60331A363}" type="presParOf" srcId="{D3196C26-7122-4D90-8CF1-6E0585D6AB3F}" destId="{E839772B-512F-42AB-B566-EF197E6AD0DD}" srcOrd="2" destOrd="0" presId="urn:microsoft.com/office/officeart/2005/8/layout/orgChart1"/>
    <dgm:cxn modelId="{5F627CAA-A869-471D-9B6E-782D995F367D}" type="presParOf" srcId="{38DC8883-64D4-4BF9-AF75-8E923F94A5D3}" destId="{1CCFB2DC-F3C9-446D-845F-2626D28FFF41}" srcOrd="2" destOrd="0" presId="urn:microsoft.com/office/officeart/2005/8/layout/orgChart1"/>
    <dgm:cxn modelId="{DF99AB6F-44DC-4098-95AA-868B268630DE}" type="presParOf" srcId="{7A4CB546-DDB4-4599-92F0-B830B813A616}" destId="{33102B31-DBA7-49E1-A0FC-31D8CA5F541A}" srcOrd="2" destOrd="0" presId="urn:microsoft.com/office/officeart/2005/8/layout/orgChart1"/>
    <dgm:cxn modelId="{5B102C4D-0C0C-4C87-AE54-33BE7D82EBC7}" type="presParOf" srcId="{1FC778FC-C8F9-4F7E-A9FD-5F722024DABF}" destId="{1A07C3B1-A45D-49AF-BA6B-F69CBEE87429}" srcOrd="2" destOrd="0" presId="urn:microsoft.com/office/officeart/2005/8/layout/orgChart1"/>
    <dgm:cxn modelId="{69FA9D26-DB55-42C1-A004-5280853C04E9}" type="presParOf" srcId="{1E05EC31-783A-4A07-B6DE-CCF7BDC02307}" destId="{E6B5EE85-0C98-4732-BFAA-3248AE05C463}" srcOrd="2" destOrd="0" presId="urn:microsoft.com/office/officeart/2005/8/layout/orgChart1"/>
    <dgm:cxn modelId="{7F0F2173-AF67-47A8-A2ED-F4638D6CEBB0}" type="presParOf" srcId="{1E05EC31-783A-4A07-B6DE-CCF7BDC02307}" destId="{B791A6B8-56DD-4BF8-AE9A-259273C934FA}" srcOrd="3" destOrd="0" presId="urn:microsoft.com/office/officeart/2005/8/layout/orgChart1"/>
    <dgm:cxn modelId="{DE0C7C03-D8B1-4C0E-B22A-14F0E802C745}" type="presParOf" srcId="{B791A6B8-56DD-4BF8-AE9A-259273C934FA}" destId="{096B8A2C-F5FB-4C8C-A8EC-106C27847EA0}" srcOrd="0" destOrd="0" presId="urn:microsoft.com/office/officeart/2005/8/layout/orgChart1"/>
    <dgm:cxn modelId="{0CD183F7-D928-40D1-8138-D36E365D3A99}" type="presParOf" srcId="{096B8A2C-F5FB-4C8C-A8EC-106C27847EA0}" destId="{15FCE2FA-5C36-4ACC-B4A0-4BD613ABE078}" srcOrd="0" destOrd="0" presId="urn:microsoft.com/office/officeart/2005/8/layout/orgChart1"/>
    <dgm:cxn modelId="{B97547A8-E06B-4D63-BF0C-8939B505976B}" type="presParOf" srcId="{096B8A2C-F5FB-4C8C-A8EC-106C27847EA0}" destId="{2DDC04E7-384A-45C1-B7A3-886E71D88AFB}" srcOrd="1" destOrd="0" presId="urn:microsoft.com/office/officeart/2005/8/layout/orgChart1"/>
    <dgm:cxn modelId="{6015CE55-D862-4658-BB43-B7E456083463}" type="presParOf" srcId="{B791A6B8-56DD-4BF8-AE9A-259273C934FA}" destId="{1DB3C37E-7982-433F-8EBE-F2A24CDFF880}" srcOrd="1" destOrd="0" presId="urn:microsoft.com/office/officeart/2005/8/layout/orgChart1"/>
    <dgm:cxn modelId="{C79220C6-C79E-4DD3-AFB8-67EEEBF24438}" type="presParOf" srcId="{1DB3C37E-7982-433F-8EBE-F2A24CDFF880}" destId="{4FAFD2D1-7A20-4AA0-B042-18F58FF5C494}" srcOrd="0" destOrd="0" presId="urn:microsoft.com/office/officeart/2005/8/layout/orgChart1"/>
    <dgm:cxn modelId="{BF936AC3-015C-4544-97BE-8EDE17EEF35C}" type="presParOf" srcId="{1DB3C37E-7982-433F-8EBE-F2A24CDFF880}" destId="{26543525-E0F2-4AE3-9072-9C84B1D71A9D}" srcOrd="1" destOrd="0" presId="urn:microsoft.com/office/officeart/2005/8/layout/orgChart1"/>
    <dgm:cxn modelId="{CD5B50E8-0917-4929-B6CC-9D56181147A6}" type="presParOf" srcId="{26543525-E0F2-4AE3-9072-9C84B1D71A9D}" destId="{E8285A9D-4D5E-4894-9A2A-607D6E2CF6C4}" srcOrd="0" destOrd="0" presId="urn:microsoft.com/office/officeart/2005/8/layout/orgChart1"/>
    <dgm:cxn modelId="{CA501967-41E4-4729-88A9-4798DE38759A}" type="presParOf" srcId="{E8285A9D-4D5E-4894-9A2A-607D6E2CF6C4}" destId="{583750F5-E87F-427D-B956-9177392E1E3E}" srcOrd="0" destOrd="0" presId="urn:microsoft.com/office/officeart/2005/8/layout/orgChart1"/>
    <dgm:cxn modelId="{8F5C4990-D6CE-4A37-86D9-4A137A7D2A2B}" type="presParOf" srcId="{E8285A9D-4D5E-4894-9A2A-607D6E2CF6C4}" destId="{D49487F0-23A8-43ED-80C5-825A32B77469}" srcOrd="1" destOrd="0" presId="urn:microsoft.com/office/officeart/2005/8/layout/orgChart1"/>
    <dgm:cxn modelId="{7E93A02A-2793-4851-A193-D24ACDBAE0EC}" type="presParOf" srcId="{26543525-E0F2-4AE3-9072-9C84B1D71A9D}" destId="{878FFA3C-670B-4CB3-9A5E-BFD0623C70F5}" srcOrd="1" destOrd="0" presId="urn:microsoft.com/office/officeart/2005/8/layout/orgChart1"/>
    <dgm:cxn modelId="{4AA00FD9-4306-4E1F-8F92-AE849A878242}" type="presParOf" srcId="{878FFA3C-670B-4CB3-9A5E-BFD0623C70F5}" destId="{7B9213BE-6DBC-46A4-98B2-60F3E372D2CA}" srcOrd="0" destOrd="0" presId="urn:microsoft.com/office/officeart/2005/8/layout/orgChart1"/>
    <dgm:cxn modelId="{76095454-6258-4C64-8E2B-E71ABACCA2A8}" type="presParOf" srcId="{878FFA3C-670B-4CB3-9A5E-BFD0623C70F5}" destId="{A5F499AE-3149-4A4F-B639-5E0F1A8DFBD5}" srcOrd="1" destOrd="0" presId="urn:microsoft.com/office/officeart/2005/8/layout/orgChart1"/>
    <dgm:cxn modelId="{46C6088C-3F51-4DC1-844E-0A96AEB50A71}" type="presParOf" srcId="{A5F499AE-3149-4A4F-B639-5E0F1A8DFBD5}" destId="{4E5CEEE6-17F4-45BF-8B71-07926C949E88}" srcOrd="0" destOrd="0" presId="urn:microsoft.com/office/officeart/2005/8/layout/orgChart1"/>
    <dgm:cxn modelId="{CC81FE3B-A0F3-4153-8C1F-718DC522C5D0}" type="presParOf" srcId="{4E5CEEE6-17F4-45BF-8B71-07926C949E88}" destId="{11A58E57-7FA8-4066-BC0B-A780B34B14D9}" srcOrd="0" destOrd="0" presId="urn:microsoft.com/office/officeart/2005/8/layout/orgChart1"/>
    <dgm:cxn modelId="{8F71CD60-7746-495E-A93F-D5EAD59EBF5F}" type="presParOf" srcId="{4E5CEEE6-17F4-45BF-8B71-07926C949E88}" destId="{38ADFE1E-C302-415C-A098-A9863384348B}" srcOrd="1" destOrd="0" presId="urn:microsoft.com/office/officeart/2005/8/layout/orgChart1"/>
    <dgm:cxn modelId="{4CCA6988-6754-4BF9-821B-D7B49E17BF54}" type="presParOf" srcId="{A5F499AE-3149-4A4F-B639-5E0F1A8DFBD5}" destId="{CE221273-A0EE-46C6-97EB-DFBC308F62B5}" srcOrd="1" destOrd="0" presId="urn:microsoft.com/office/officeart/2005/8/layout/orgChart1"/>
    <dgm:cxn modelId="{8E399E10-0CC7-427F-B6A6-7E289B23D0BC}" type="presParOf" srcId="{CE221273-A0EE-46C6-97EB-DFBC308F62B5}" destId="{CCA15AD6-F80D-4C6D-ACC6-968E057245D0}" srcOrd="0" destOrd="0" presId="urn:microsoft.com/office/officeart/2005/8/layout/orgChart1"/>
    <dgm:cxn modelId="{E8A8D444-43D9-4EE9-9819-79636CCAD709}" type="presParOf" srcId="{CE221273-A0EE-46C6-97EB-DFBC308F62B5}" destId="{B5789619-9EF1-4F80-B8EC-85A1F76378E5}" srcOrd="1" destOrd="0" presId="urn:microsoft.com/office/officeart/2005/8/layout/orgChart1"/>
    <dgm:cxn modelId="{F95B0E17-087C-4C89-B2FD-CE6D97C7591F}" type="presParOf" srcId="{B5789619-9EF1-4F80-B8EC-85A1F76378E5}" destId="{B53598C3-0E57-46EA-901F-607047BBB0D0}" srcOrd="0" destOrd="0" presId="urn:microsoft.com/office/officeart/2005/8/layout/orgChart1"/>
    <dgm:cxn modelId="{3963E623-2E0B-4B8B-B3EB-6171E815E829}" type="presParOf" srcId="{B53598C3-0E57-46EA-901F-607047BBB0D0}" destId="{3543C5D0-4D94-4954-8AD5-A674C3683FF8}" srcOrd="0" destOrd="0" presId="urn:microsoft.com/office/officeart/2005/8/layout/orgChart1"/>
    <dgm:cxn modelId="{C3BCBBAE-27AA-4035-9499-AD25B38DD8D0}" type="presParOf" srcId="{B53598C3-0E57-46EA-901F-607047BBB0D0}" destId="{A3B96466-D164-4BC4-B8DF-F13D90C16968}" srcOrd="1" destOrd="0" presId="urn:microsoft.com/office/officeart/2005/8/layout/orgChart1"/>
    <dgm:cxn modelId="{004015D6-F974-4CED-AA12-0C2925823640}" type="presParOf" srcId="{B5789619-9EF1-4F80-B8EC-85A1F76378E5}" destId="{F220C7DD-0C73-4960-A849-57CF33A59AF0}" srcOrd="1" destOrd="0" presId="urn:microsoft.com/office/officeart/2005/8/layout/orgChart1"/>
    <dgm:cxn modelId="{AABFC1EB-BC4C-4085-AC46-D3105C64CDD3}" type="presParOf" srcId="{B5789619-9EF1-4F80-B8EC-85A1F76378E5}" destId="{42449192-A881-40C5-BF2B-240DB655CCA1}" srcOrd="2" destOrd="0" presId="urn:microsoft.com/office/officeart/2005/8/layout/orgChart1"/>
    <dgm:cxn modelId="{1B9E5588-9665-4C76-AFFE-F243D6D08F5A}" type="presParOf" srcId="{A5F499AE-3149-4A4F-B639-5E0F1A8DFBD5}" destId="{2E7A5623-C3E1-4861-BB96-79F71709D8FC}" srcOrd="2" destOrd="0" presId="urn:microsoft.com/office/officeart/2005/8/layout/orgChart1"/>
    <dgm:cxn modelId="{BBECF9A8-8135-402D-9680-2219898F93CB}" type="presParOf" srcId="{26543525-E0F2-4AE3-9072-9C84B1D71A9D}" destId="{7D7336B6-B273-4268-B9F2-A6E16C2608A3}" srcOrd="2" destOrd="0" presId="urn:microsoft.com/office/officeart/2005/8/layout/orgChart1"/>
    <dgm:cxn modelId="{D603FF7C-9407-461E-8B0D-852E10C89380}" type="presParOf" srcId="{B791A6B8-56DD-4BF8-AE9A-259273C934FA}" destId="{9EA570C1-2F12-4259-A314-AD66BF956BB8}" srcOrd="2" destOrd="0" presId="urn:microsoft.com/office/officeart/2005/8/layout/orgChart1"/>
    <dgm:cxn modelId="{BDE0E5A6-FE39-4EF5-8827-3F09FCFFBD47}" type="presParOf" srcId="{1E05EC31-783A-4A07-B6DE-CCF7BDC02307}" destId="{FC89EEC1-159C-4545-9AEC-CF16BB09960A}" srcOrd="4" destOrd="0" presId="urn:microsoft.com/office/officeart/2005/8/layout/orgChart1"/>
    <dgm:cxn modelId="{9FC7DDBA-09C4-4B81-A642-8A129BB88289}" type="presParOf" srcId="{1E05EC31-783A-4A07-B6DE-CCF7BDC02307}" destId="{995AA90B-AD52-43C8-8A33-B07DF5519059}" srcOrd="5" destOrd="0" presId="urn:microsoft.com/office/officeart/2005/8/layout/orgChart1"/>
    <dgm:cxn modelId="{E571199E-0DD6-4818-AF30-B9A9307F0254}" type="presParOf" srcId="{995AA90B-AD52-43C8-8A33-B07DF5519059}" destId="{4BE99B52-3ABE-4CDA-8437-1529BF6C76B8}" srcOrd="0" destOrd="0" presId="urn:microsoft.com/office/officeart/2005/8/layout/orgChart1"/>
    <dgm:cxn modelId="{C5C57142-E183-4D82-9A51-2E6F9F99893C}" type="presParOf" srcId="{4BE99B52-3ABE-4CDA-8437-1529BF6C76B8}" destId="{40193FD0-4BD9-42FE-8688-CFCAA208B7C6}" srcOrd="0" destOrd="0" presId="urn:microsoft.com/office/officeart/2005/8/layout/orgChart1"/>
    <dgm:cxn modelId="{6783D155-BCE2-4B1F-BB08-7101B3B3D9EC}" type="presParOf" srcId="{4BE99B52-3ABE-4CDA-8437-1529BF6C76B8}" destId="{0E5409CF-4E78-4A60-9B16-80700FFD4D4F}" srcOrd="1" destOrd="0" presId="urn:microsoft.com/office/officeart/2005/8/layout/orgChart1"/>
    <dgm:cxn modelId="{ACB3C254-CBBA-4DC0-9F55-A6F8F5DDFF20}" type="presParOf" srcId="{995AA90B-AD52-43C8-8A33-B07DF5519059}" destId="{569FD567-B2E9-431E-8DDD-C317C2945979}" srcOrd="1" destOrd="0" presId="urn:microsoft.com/office/officeart/2005/8/layout/orgChart1"/>
    <dgm:cxn modelId="{0F552181-05A3-4879-A4B8-93C89F65B130}" type="presParOf" srcId="{569FD567-B2E9-431E-8DDD-C317C2945979}" destId="{DBB36FE5-7C05-41BA-935E-46D421F41D26}" srcOrd="0" destOrd="0" presId="urn:microsoft.com/office/officeart/2005/8/layout/orgChart1"/>
    <dgm:cxn modelId="{7E4557F3-EC9B-4CF1-B968-44CDF1D63B3B}" type="presParOf" srcId="{569FD567-B2E9-431E-8DDD-C317C2945979}" destId="{5CF52379-5C56-442E-9292-EBD9FDD17AD8}" srcOrd="1" destOrd="0" presId="urn:microsoft.com/office/officeart/2005/8/layout/orgChart1"/>
    <dgm:cxn modelId="{214D08CE-31C2-493A-A787-C5F1855B26A4}" type="presParOf" srcId="{5CF52379-5C56-442E-9292-EBD9FDD17AD8}" destId="{0FE17C68-7A3B-4750-858F-FE82075CD4BA}" srcOrd="0" destOrd="0" presId="urn:microsoft.com/office/officeart/2005/8/layout/orgChart1"/>
    <dgm:cxn modelId="{45FDAE5B-A4B4-45C2-A27E-75C25ED55C4E}" type="presParOf" srcId="{0FE17C68-7A3B-4750-858F-FE82075CD4BA}" destId="{3BF6C81F-CBA4-4D85-ACF2-9C4732858218}" srcOrd="0" destOrd="0" presId="urn:microsoft.com/office/officeart/2005/8/layout/orgChart1"/>
    <dgm:cxn modelId="{E3CD4EF9-6DF8-4942-B7EA-BBC3BBFE6D20}" type="presParOf" srcId="{0FE17C68-7A3B-4750-858F-FE82075CD4BA}" destId="{DF60B7C7-DDDB-4C99-8F8F-537E8DB647FA}" srcOrd="1" destOrd="0" presId="urn:microsoft.com/office/officeart/2005/8/layout/orgChart1"/>
    <dgm:cxn modelId="{C848E539-006A-4DE1-AB83-C5D607DE3BBD}" type="presParOf" srcId="{5CF52379-5C56-442E-9292-EBD9FDD17AD8}" destId="{138E6125-BE26-4F25-8998-2E98E84C8A88}" srcOrd="1" destOrd="0" presId="urn:microsoft.com/office/officeart/2005/8/layout/orgChart1"/>
    <dgm:cxn modelId="{932407C6-2869-4015-B75F-E9C8A189BFE1}" type="presParOf" srcId="{138E6125-BE26-4F25-8998-2E98E84C8A88}" destId="{5FD9CC2B-337A-493B-9F18-BEB753700827}" srcOrd="0" destOrd="0" presId="urn:microsoft.com/office/officeart/2005/8/layout/orgChart1"/>
    <dgm:cxn modelId="{E79E391C-7D12-40F3-9672-67E277529D5A}" type="presParOf" srcId="{138E6125-BE26-4F25-8998-2E98E84C8A88}" destId="{6295C5F8-1B35-4E5D-B0A6-198BA26A464E}" srcOrd="1" destOrd="0" presId="urn:microsoft.com/office/officeart/2005/8/layout/orgChart1"/>
    <dgm:cxn modelId="{EBC8FA90-B85B-4A85-8718-025A2E222F8C}" type="presParOf" srcId="{6295C5F8-1B35-4E5D-B0A6-198BA26A464E}" destId="{AB3522CF-D0A2-40E0-B89D-5FA349374D01}" srcOrd="0" destOrd="0" presId="urn:microsoft.com/office/officeart/2005/8/layout/orgChart1"/>
    <dgm:cxn modelId="{6E60B18D-A72A-4832-AEF5-E72D9D184ADB}" type="presParOf" srcId="{AB3522CF-D0A2-40E0-B89D-5FA349374D01}" destId="{EFF36A3A-A3F4-4D8F-ADBD-43E2D406E094}" srcOrd="0" destOrd="0" presId="urn:microsoft.com/office/officeart/2005/8/layout/orgChart1"/>
    <dgm:cxn modelId="{ADE2935A-1BCB-4588-9251-3B77DF115DA6}" type="presParOf" srcId="{AB3522CF-D0A2-40E0-B89D-5FA349374D01}" destId="{8A497F58-6666-4EAF-89F9-5D6D075BC9AF}" srcOrd="1" destOrd="0" presId="urn:microsoft.com/office/officeart/2005/8/layout/orgChart1"/>
    <dgm:cxn modelId="{F0665ABC-913E-4760-8122-A08CEBE8F30C}" type="presParOf" srcId="{6295C5F8-1B35-4E5D-B0A6-198BA26A464E}" destId="{20F2EB37-E645-4F40-A62D-147614D14751}" srcOrd="1" destOrd="0" presId="urn:microsoft.com/office/officeart/2005/8/layout/orgChart1"/>
    <dgm:cxn modelId="{F89F3AEE-258B-4E4D-8263-674760C4DCA0}" type="presParOf" srcId="{20F2EB37-E645-4F40-A62D-147614D14751}" destId="{B65F4A34-46F9-41CF-97C1-F9D43C087652}" srcOrd="0" destOrd="0" presId="urn:microsoft.com/office/officeart/2005/8/layout/orgChart1"/>
    <dgm:cxn modelId="{6B5F57A4-5DA1-4AB2-8790-30A504271BC4}" type="presParOf" srcId="{20F2EB37-E645-4F40-A62D-147614D14751}" destId="{CC130C04-A2D5-49D4-9AFC-60F01F74652F}" srcOrd="1" destOrd="0" presId="urn:microsoft.com/office/officeart/2005/8/layout/orgChart1"/>
    <dgm:cxn modelId="{B75A701E-1F3F-453A-80B3-5E2401D87C0F}" type="presParOf" srcId="{CC130C04-A2D5-49D4-9AFC-60F01F74652F}" destId="{F41CB708-B17B-4D7A-A2FA-17DC6E5386F6}" srcOrd="0" destOrd="0" presId="urn:microsoft.com/office/officeart/2005/8/layout/orgChart1"/>
    <dgm:cxn modelId="{D053006B-FC97-43BF-BD25-BF2FDF137BB4}" type="presParOf" srcId="{F41CB708-B17B-4D7A-A2FA-17DC6E5386F6}" destId="{71372E93-CDEA-4F5C-9A51-16D954A3F5D0}" srcOrd="0" destOrd="0" presId="urn:microsoft.com/office/officeart/2005/8/layout/orgChart1"/>
    <dgm:cxn modelId="{F3D8CF40-D9E0-4F92-8B81-925C6E4E4138}" type="presParOf" srcId="{F41CB708-B17B-4D7A-A2FA-17DC6E5386F6}" destId="{F11A9A6D-3C49-47E4-8D6F-DBB9483A78CB}" srcOrd="1" destOrd="0" presId="urn:microsoft.com/office/officeart/2005/8/layout/orgChart1"/>
    <dgm:cxn modelId="{710B34C5-4D87-42AE-B3F3-C0F0A45442B3}" type="presParOf" srcId="{CC130C04-A2D5-49D4-9AFC-60F01F74652F}" destId="{CCE339DF-6A0F-446C-A474-A5FBC01AB78A}" srcOrd="1" destOrd="0" presId="urn:microsoft.com/office/officeart/2005/8/layout/orgChart1"/>
    <dgm:cxn modelId="{5679105E-1F9D-4733-A3B0-D0956157B635}" type="presParOf" srcId="{CC130C04-A2D5-49D4-9AFC-60F01F74652F}" destId="{01D7176A-9628-4C86-A7CA-4A2CC6FBD34A}" srcOrd="2" destOrd="0" presId="urn:microsoft.com/office/officeart/2005/8/layout/orgChart1"/>
    <dgm:cxn modelId="{D6227F9B-B5A8-44EE-8FF1-A3C8A697233C}" type="presParOf" srcId="{6295C5F8-1B35-4E5D-B0A6-198BA26A464E}" destId="{01293C54-557F-4E2B-BF72-A2150F270060}" srcOrd="2" destOrd="0" presId="urn:microsoft.com/office/officeart/2005/8/layout/orgChart1"/>
    <dgm:cxn modelId="{1C44EFB0-3E21-40B0-BDE2-90AFE13155B0}" type="presParOf" srcId="{5CF52379-5C56-442E-9292-EBD9FDD17AD8}" destId="{3A1B215E-4115-4534-9893-4EF887F69C08}" srcOrd="2" destOrd="0" presId="urn:microsoft.com/office/officeart/2005/8/layout/orgChart1"/>
    <dgm:cxn modelId="{AE2CB6F7-4D44-4655-8EEA-DD686914252F}" type="presParOf" srcId="{995AA90B-AD52-43C8-8A33-B07DF5519059}" destId="{5112573B-12A6-4C05-9228-76236C15D8F9}" srcOrd="2" destOrd="0" presId="urn:microsoft.com/office/officeart/2005/8/layout/orgChart1"/>
    <dgm:cxn modelId="{13625EAA-EACA-490C-AB08-7AF061ADFFEB}" type="presParOf" srcId="{C5DED940-FE3B-4813-932A-C9CBF49FEC9F}" destId="{B4CE8BA9-4963-48F8-A7C3-C5AD6E45C75F}" srcOrd="2" destOrd="0" presId="urn:microsoft.com/office/officeart/2005/8/layout/orgChart1"/>
    <dgm:cxn modelId="{614AA5A8-36AC-4281-9AA9-F54D1EBF9110}" type="presParOf" srcId="{CA84D2FA-B645-456F-949E-3822F4A0FC93}" destId="{DBA9F2D9-B3E2-4DC4-978C-1D70D35D5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Oficiales Eléctricos 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</a:t>
          </a:r>
          <a:endParaRPr lang="es-ES" sz="1200" dirty="0" smtClean="0"/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60504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4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</a:t>
          </a:r>
          <a:r>
            <a:rPr lang="es-ES" sz="1200" dirty="0" smtClean="0"/>
            <a:t>Públicos</a:t>
          </a:r>
          <a:endParaRPr lang="es-ES" sz="1200" dirty="0" smtClean="0"/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</a:t>
          </a:r>
          <a:r>
            <a:rPr lang="es-ES" sz="1200" dirty="0" smtClean="0"/>
            <a:t>Públicos</a:t>
          </a:r>
          <a:endParaRPr lang="es-ES" sz="1200" dirty="0" smtClean="0"/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 (o) /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77938" custScaleY="9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09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47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3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Eléctrico(a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5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 </a:t>
          </a:r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79B70CA1-75D2-4602-B7DD-FB7E00850F1C}">
      <dgm:prSet custT="1"/>
      <dgm:spPr/>
      <dgm:t>
        <a:bodyPr/>
        <a:lstStyle/>
        <a:p>
          <a:r>
            <a:rPr lang="es-ES" sz="1200" dirty="0" smtClean="0"/>
            <a:t>Enfermera 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93E03EF-44B2-4E44-8F73-13AAA3144DA8}" type="parTrans" cxnId="{83848699-D8F0-45A1-9C00-01F4BBE0F13E}">
      <dgm:prSet/>
      <dgm:spPr/>
      <dgm:t>
        <a:bodyPr/>
        <a:lstStyle/>
        <a:p>
          <a:endParaRPr lang="es-ES" sz="1200"/>
        </a:p>
      </dgm:t>
    </dgm:pt>
    <dgm:pt modelId="{7C6612C8-CD85-410C-9A73-4053B7CFE0BC}" type="sibTrans" cxnId="{83848699-D8F0-45A1-9C00-01F4BBE0F13E}">
      <dgm:prSet/>
      <dgm:spPr/>
      <dgm:t>
        <a:bodyPr/>
        <a:lstStyle/>
        <a:p>
          <a:endParaRPr lang="es-ES" sz="1200"/>
        </a:p>
      </dgm:t>
    </dgm:pt>
    <dgm:pt modelId="{4C71EC52-3F04-47FD-9821-20C6443C3C6A}">
      <dgm:prSet custT="1"/>
      <dgm:spPr/>
      <dgm:t>
        <a:bodyPr/>
        <a:lstStyle/>
        <a:p>
          <a:r>
            <a:rPr lang="es-ES" sz="1200" dirty="0" smtClean="0"/>
            <a:t>Salvavidas</a:t>
          </a:r>
          <a:endParaRPr lang="es-ES" sz="1200" dirty="0" smtClean="0"/>
        </a:p>
      </dgm:t>
    </dgm:pt>
    <dgm:pt modelId="{DCF14593-01AF-41C7-A2CE-2C6CA3C4989C}" type="parTrans" cxnId="{6A103930-072F-458D-9781-693C6672FDBF}">
      <dgm:prSet/>
      <dgm:spPr/>
      <dgm:t>
        <a:bodyPr/>
        <a:lstStyle/>
        <a:p>
          <a:endParaRPr lang="es-ES" sz="1200"/>
        </a:p>
      </dgm:t>
    </dgm:pt>
    <dgm:pt modelId="{6D746FC1-FE46-4804-A4A5-08E3D6143024}" type="sibTrans" cxnId="{6A103930-072F-458D-9781-693C6672FDBF}">
      <dgm:prSet/>
      <dgm:spPr/>
      <dgm:t>
        <a:bodyPr/>
        <a:lstStyle/>
        <a:p>
          <a:endParaRPr lang="es-ES" sz="1200"/>
        </a:p>
      </dgm:t>
    </dgm:pt>
    <dgm:pt modelId="{AFFE0DD4-CECA-4CE9-AC2D-44A8A72EBCD3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0C84CA06-C2E8-445D-9CBD-E74D28250373}" type="parTrans" cxnId="{56250D48-7F59-4792-A6D9-318AD119025F}">
      <dgm:prSet/>
      <dgm:spPr/>
      <dgm:t>
        <a:bodyPr/>
        <a:lstStyle/>
        <a:p>
          <a:endParaRPr lang="es-ES"/>
        </a:p>
      </dgm:t>
    </dgm:pt>
    <dgm:pt modelId="{1A23E103-FE47-4AA2-AF58-3D513998A64E}" type="sibTrans" cxnId="{56250D48-7F59-4792-A6D9-318AD119025F}">
      <dgm:prSet/>
      <dgm:spPr/>
      <dgm:t>
        <a:bodyPr/>
        <a:lstStyle/>
        <a:p>
          <a:endParaRPr lang="es-ES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5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9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9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63DE9AEC-5ED2-4E09-9E13-966D2C710F2A}" type="pres">
      <dgm:prSet presAssocID="{0C84CA06-C2E8-445D-9CBD-E74D282503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53C999CE-962F-4A94-BE67-66DB611AD9DB}" type="pres">
      <dgm:prSet presAssocID="{AFFE0DD4-CECA-4CE9-AC2D-44A8A72EBCD3}" presName="hierRoot2" presStyleCnt="0">
        <dgm:presLayoutVars>
          <dgm:hierBranch val="init"/>
        </dgm:presLayoutVars>
      </dgm:prSet>
      <dgm:spPr/>
    </dgm:pt>
    <dgm:pt modelId="{97D1DAD4-67FC-4622-A323-C0623CE502EA}" type="pres">
      <dgm:prSet presAssocID="{AFFE0DD4-CECA-4CE9-AC2D-44A8A72EBCD3}" presName="rootComposite" presStyleCnt="0"/>
      <dgm:spPr/>
    </dgm:pt>
    <dgm:pt modelId="{942C55C4-5E9A-4291-8857-5670B9EC3E21}" type="pres">
      <dgm:prSet presAssocID="{AFFE0DD4-CECA-4CE9-AC2D-44A8A72EBCD3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B9F58-4573-400A-9C89-F52AC6657B5F}" type="pres">
      <dgm:prSet presAssocID="{AFFE0DD4-CECA-4CE9-AC2D-44A8A72EBCD3}" presName="rootConnector" presStyleLbl="node4" presStyleIdx="2" presStyleCnt="9"/>
      <dgm:spPr/>
      <dgm:t>
        <a:bodyPr/>
        <a:lstStyle/>
        <a:p>
          <a:endParaRPr lang="es-ES"/>
        </a:p>
      </dgm:t>
    </dgm:pt>
    <dgm:pt modelId="{9F388093-99EB-425A-9585-AFE538C72CDA}" type="pres">
      <dgm:prSet presAssocID="{AFFE0DD4-CECA-4CE9-AC2D-44A8A72EBCD3}" presName="hierChild4" presStyleCnt="0"/>
      <dgm:spPr/>
    </dgm:pt>
    <dgm:pt modelId="{DDFF802D-26A4-482B-98AF-04BABC92B285}" type="pres">
      <dgm:prSet presAssocID="{AFFE0DD4-CECA-4CE9-AC2D-44A8A72EBCD3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375C2D88-7BD8-4B3A-95B5-6D43DDFFE92D}" type="pres">
      <dgm:prSet presAssocID="{693E03EF-44B2-4E44-8F73-13AAA3144DA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545D8E1-63DB-4C78-85CE-B6BB46DB6B62}" type="pres">
      <dgm:prSet presAssocID="{79B70CA1-75D2-4602-B7DD-FB7E00850F1C}" presName="hierRoot2" presStyleCnt="0">
        <dgm:presLayoutVars>
          <dgm:hierBranch/>
        </dgm:presLayoutVars>
      </dgm:prSet>
      <dgm:spPr/>
    </dgm:pt>
    <dgm:pt modelId="{1661A1A6-B267-4699-BE99-3F146CA69393}" type="pres">
      <dgm:prSet presAssocID="{79B70CA1-75D2-4602-B7DD-FB7E00850F1C}" presName="rootComposite" presStyleCnt="0"/>
      <dgm:spPr/>
    </dgm:pt>
    <dgm:pt modelId="{71D37172-504E-4D27-9A20-6928AF0B4525}" type="pres">
      <dgm:prSet presAssocID="{79B70CA1-75D2-4602-B7DD-FB7E00850F1C}" presName="rootText" presStyleLbl="node3" presStyleIdx="1" presStyleCnt="5" custScaleX="120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C33BF-D7B7-45D2-96F1-F3F71D894728}" type="pres">
      <dgm:prSet presAssocID="{79B70CA1-75D2-4602-B7DD-FB7E00850F1C}" presName="rootConnector" presStyleLbl="node3" presStyleIdx="1" presStyleCnt="5"/>
      <dgm:spPr/>
      <dgm:t>
        <a:bodyPr/>
        <a:lstStyle/>
        <a:p>
          <a:endParaRPr lang="es-ES"/>
        </a:p>
      </dgm:t>
    </dgm:pt>
    <dgm:pt modelId="{EDDEC4AD-4141-4FFA-8C2D-674B5300C2FE}" type="pres">
      <dgm:prSet presAssocID="{79B70CA1-75D2-4602-B7DD-FB7E00850F1C}" presName="hierChild4" presStyleCnt="0"/>
      <dgm:spPr/>
    </dgm:pt>
    <dgm:pt modelId="{D4C18AD1-619C-40E5-919D-005DE058757A}" type="pres">
      <dgm:prSet presAssocID="{DCF14593-01AF-41C7-A2CE-2C6CA3C4989C}" presName="Name35" presStyleLbl="parChTrans1D4" presStyleIdx="3" presStyleCnt="9"/>
      <dgm:spPr/>
      <dgm:t>
        <a:bodyPr/>
        <a:lstStyle/>
        <a:p>
          <a:endParaRPr lang="es-ES"/>
        </a:p>
      </dgm:t>
    </dgm:pt>
    <dgm:pt modelId="{74D5AA44-8716-4461-B1E7-EA5EC024DCA4}" type="pres">
      <dgm:prSet presAssocID="{4C71EC52-3F04-47FD-9821-20C6443C3C6A}" presName="hierRoot2" presStyleCnt="0">
        <dgm:presLayoutVars>
          <dgm:hierBranch val="init"/>
        </dgm:presLayoutVars>
      </dgm:prSet>
      <dgm:spPr/>
    </dgm:pt>
    <dgm:pt modelId="{BD46ECEA-433B-43B5-89DD-AF058473F513}" type="pres">
      <dgm:prSet presAssocID="{4C71EC52-3F04-47FD-9821-20C6443C3C6A}" presName="rootComposite" presStyleCnt="0"/>
      <dgm:spPr/>
    </dgm:pt>
    <dgm:pt modelId="{3BA6D721-2906-48C6-A7A9-28C254B84ADE}" type="pres">
      <dgm:prSet presAssocID="{4C71EC52-3F04-47FD-9821-20C6443C3C6A}" presName="rootText" presStyleLbl="node4" presStyleIdx="3" presStyleCnt="9" custScaleX="120425" custScaleY="1753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A3D4F5-EEC4-4FF2-84D5-8923C58BDFBB}" type="pres">
      <dgm:prSet presAssocID="{4C71EC52-3F04-47FD-9821-20C6443C3C6A}" presName="rootConnector" presStyleLbl="node4" presStyleIdx="3" presStyleCnt="9"/>
      <dgm:spPr/>
      <dgm:t>
        <a:bodyPr/>
        <a:lstStyle/>
        <a:p>
          <a:endParaRPr lang="es-ES"/>
        </a:p>
      </dgm:t>
    </dgm:pt>
    <dgm:pt modelId="{BC96127E-3124-495C-8514-C8F034D6EF0C}" type="pres">
      <dgm:prSet presAssocID="{4C71EC52-3F04-47FD-9821-20C6443C3C6A}" presName="hierChild4" presStyleCnt="0"/>
      <dgm:spPr/>
    </dgm:pt>
    <dgm:pt modelId="{E39E63FA-5AB8-4362-85D2-87486B0D07BC}" type="pres">
      <dgm:prSet presAssocID="{4C71EC52-3F04-47FD-9821-20C6443C3C6A}" presName="hierChild5" presStyleCnt="0"/>
      <dgm:spPr/>
    </dgm:pt>
    <dgm:pt modelId="{D5FC3378-9F72-4128-9F7B-A35ED3346008}" type="pres">
      <dgm:prSet presAssocID="{79B70CA1-75D2-4602-B7DD-FB7E00850F1C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2" presStyleCnt="5" custScaleX="120424" custScaleY="186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2" presStyleCnt="5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4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4" presStyleCnt="9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3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3" presStyleCnt="5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5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5" presStyleCnt="9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6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6" presStyleCnt="9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7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7" presStyleCnt="9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4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4" presStyleCnt="5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8" presStyleCnt="9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8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8" presStyleCnt="9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880DEFA1-E480-4E01-97C4-2605F2D4339F}" type="presOf" srcId="{693E03EF-44B2-4E44-8F73-13AAA3144DA8}" destId="{375C2D88-7BD8-4B3A-95B5-6D43DDFFE92D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83848699-D8F0-45A1-9C00-01F4BBE0F13E}" srcId="{EFA4D767-A6DE-49C7-A8D1-A90399FA94FC}" destId="{79B70CA1-75D2-4602-B7DD-FB7E00850F1C}" srcOrd="1" destOrd="0" parTransId="{693E03EF-44B2-4E44-8F73-13AAA3144DA8}" sibTransId="{7C6612C8-CD85-410C-9A73-4053B7CFE0BC}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4A7CCE47-63C3-4C8D-8FD0-0C39F4B9BC10}" type="presOf" srcId="{DCF14593-01AF-41C7-A2CE-2C6CA3C4989C}" destId="{D4C18AD1-619C-40E5-919D-005DE058757A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FBF45B1C-ABED-425C-8D86-C77DEBE6DC91}" type="presOf" srcId="{AFFE0DD4-CECA-4CE9-AC2D-44A8A72EBCD3}" destId="{942C55C4-5E9A-4291-8857-5670B9EC3E21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5377E599-565C-4738-BEFA-B0D9EEC3D260}" type="presOf" srcId="{4C71EC52-3F04-47FD-9821-20C6443C3C6A}" destId="{3BA6D721-2906-48C6-A7A9-28C254B84ADE}" srcOrd="0" destOrd="0" presId="urn:microsoft.com/office/officeart/2005/8/layout/orgChart1"/>
    <dgm:cxn modelId="{B3C76749-B18E-446B-9209-682BE75DB615}" type="presOf" srcId="{4C71EC52-3F04-47FD-9821-20C6443C3C6A}" destId="{F4A3D4F5-EEC4-4FF2-84D5-8923C58BDFBB}" srcOrd="1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6FF5042C-A972-42F1-AFC3-60207FDB7252}" type="presOf" srcId="{AFFE0DD4-CECA-4CE9-AC2D-44A8A72EBCD3}" destId="{072B9F58-4573-400A-9C89-F52AC6657B5F}" srcOrd="1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5C6F363D-4120-4A84-8F14-02EA1A1DDE0B}" type="presOf" srcId="{79B70CA1-75D2-4602-B7DD-FB7E00850F1C}" destId="{453C33BF-D7B7-45D2-96F1-F3F71D894728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49CB14C2-2A83-4DC5-8A83-2E4A80567623}" type="presOf" srcId="{0C84CA06-C2E8-445D-9CBD-E74D28250373}" destId="{63DE9AEC-5ED2-4E09-9E13-966D2C710F2A}" srcOrd="0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31F8B2CC-78FF-48F0-9DBA-985C68E32190}" type="presOf" srcId="{79B70CA1-75D2-4602-B7DD-FB7E00850F1C}" destId="{71D37172-504E-4D27-9A20-6928AF0B4525}" srcOrd="0" destOrd="0" presId="urn:microsoft.com/office/officeart/2005/8/layout/orgChart1"/>
    <dgm:cxn modelId="{6A103930-072F-458D-9781-693C6672FDBF}" srcId="{79B70CA1-75D2-4602-B7DD-FB7E00850F1C}" destId="{4C71EC52-3F04-47FD-9821-20C6443C3C6A}" srcOrd="0" destOrd="0" parTransId="{DCF14593-01AF-41C7-A2CE-2C6CA3C4989C}" sibTransId="{6D746FC1-FE46-4804-A4A5-08E3D6143024}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56250D48-7F59-4792-A6D9-318AD119025F}" srcId="{6F325669-6906-43A1-8FB2-F6DAF71D698F}" destId="{AFFE0DD4-CECA-4CE9-AC2D-44A8A72EBCD3}" srcOrd="0" destOrd="0" parTransId="{0C84CA06-C2E8-445D-9CBD-E74D28250373}" sibTransId="{1A23E103-FE47-4AA2-AF58-3D513998A64E}"/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89F36F7-B22F-4359-A596-1C1FEDF4D78E}" type="presParOf" srcId="{5193B237-698C-4129-9839-1942037EBFB6}" destId="{63DE9AEC-5ED2-4E09-9E13-966D2C710F2A}" srcOrd="0" destOrd="0" presId="urn:microsoft.com/office/officeart/2005/8/layout/orgChart1"/>
    <dgm:cxn modelId="{E97A2014-B707-47E7-BCE6-E6DA8B25AA33}" type="presParOf" srcId="{5193B237-698C-4129-9839-1942037EBFB6}" destId="{53C999CE-962F-4A94-BE67-66DB611AD9DB}" srcOrd="1" destOrd="0" presId="urn:microsoft.com/office/officeart/2005/8/layout/orgChart1"/>
    <dgm:cxn modelId="{8130B082-A26B-4933-9B87-6FED8AD8D637}" type="presParOf" srcId="{53C999CE-962F-4A94-BE67-66DB611AD9DB}" destId="{97D1DAD4-67FC-4622-A323-C0623CE502EA}" srcOrd="0" destOrd="0" presId="urn:microsoft.com/office/officeart/2005/8/layout/orgChart1"/>
    <dgm:cxn modelId="{004F7DE0-D77B-4CC8-9E77-6921F8472846}" type="presParOf" srcId="{97D1DAD4-67FC-4622-A323-C0623CE502EA}" destId="{942C55C4-5E9A-4291-8857-5670B9EC3E21}" srcOrd="0" destOrd="0" presId="urn:microsoft.com/office/officeart/2005/8/layout/orgChart1"/>
    <dgm:cxn modelId="{6779BDB7-7F99-42C6-9458-67C7A1F3BC7C}" type="presParOf" srcId="{97D1DAD4-67FC-4622-A323-C0623CE502EA}" destId="{072B9F58-4573-400A-9C89-F52AC6657B5F}" srcOrd="1" destOrd="0" presId="urn:microsoft.com/office/officeart/2005/8/layout/orgChart1"/>
    <dgm:cxn modelId="{100FD7E6-401B-408B-AC89-399F16BEB651}" type="presParOf" srcId="{53C999CE-962F-4A94-BE67-66DB611AD9DB}" destId="{9F388093-99EB-425A-9585-AFE538C72CDA}" srcOrd="1" destOrd="0" presId="urn:microsoft.com/office/officeart/2005/8/layout/orgChart1"/>
    <dgm:cxn modelId="{1238FBA2-BB87-43FE-942E-24B0E0D152CC}" type="presParOf" srcId="{53C999CE-962F-4A94-BE67-66DB611AD9DB}" destId="{DDFF802D-26A4-482B-98AF-04BABC92B285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FBE27D23-901B-4FCF-926F-909D9D805DF8}" type="presParOf" srcId="{ED2024EC-70F9-4B98-82F6-744E9A1B695C}" destId="{375C2D88-7BD8-4B3A-95B5-6D43DDFFE92D}" srcOrd="2" destOrd="0" presId="urn:microsoft.com/office/officeart/2005/8/layout/orgChart1"/>
    <dgm:cxn modelId="{FC1AA3DA-1C6F-4685-8C23-4B65F16D5608}" type="presParOf" srcId="{ED2024EC-70F9-4B98-82F6-744E9A1B695C}" destId="{C545D8E1-63DB-4C78-85CE-B6BB46DB6B62}" srcOrd="3" destOrd="0" presId="urn:microsoft.com/office/officeart/2005/8/layout/orgChart1"/>
    <dgm:cxn modelId="{1791DA5B-6C1A-458E-8252-643C937E9B24}" type="presParOf" srcId="{C545D8E1-63DB-4C78-85CE-B6BB46DB6B62}" destId="{1661A1A6-B267-4699-BE99-3F146CA69393}" srcOrd="0" destOrd="0" presId="urn:microsoft.com/office/officeart/2005/8/layout/orgChart1"/>
    <dgm:cxn modelId="{9E57D19D-4810-45F0-9D47-2467206C0880}" type="presParOf" srcId="{1661A1A6-B267-4699-BE99-3F146CA69393}" destId="{71D37172-504E-4D27-9A20-6928AF0B4525}" srcOrd="0" destOrd="0" presId="urn:microsoft.com/office/officeart/2005/8/layout/orgChart1"/>
    <dgm:cxn modelId="{08218EA9-B190-42D4-8246-5066BC851633}" type="presParOf" srcId="{1661A1A6-B267-4699-BE99-3F146CA69393}" destId="{453C33BF-D7B7-45D2-96F1-F3F71D894728}" srcOrd="1" destOrd="0" presId="urn:microsoft.com/office/officeart/2005/8/layout/orgChart1"/>
    <dgm:cxn modelId="{9C45A84C-EB6A-4910-8B6C-0981AD1A76C3}" type="presParOf" srcId="{C545D8E1-63DB-4C78-85CE-B6BB46DB6B62}" destId="{EDDEC4AD-4141-4FFA-8C2D-674B5300C2FE}" srcOrd="1" destOrd="0" presId="urn:microsoft.com/office/officeart/2005/8/layout/orgChart1"/>
    <dgm:cxn modelId="{80DA24CA-2646-405A-8173-86050DCFA658}" type="presParOf" srcId="{EDDEC4AD-4141-4FFA-8C2D-674B5300C2FE}" destId="{D4C18AD1-619C-40E5-919D-005DE058757A}" srcOrd="0" destOrd="0" presId="urn:microsoft.com/office/officeart/2005/8/layout/orgChart1"/>
    <dgm:cxn modelId="{03A94E40-5C40-45A9-9FA6-680007E0FB27}" type="presParOf" srcId="{EDDEC4AD-4141-4FFA-8C2D-674B5300C2FE}" destId="{74D5AA44-8716-4461-B1E7-EA5EC024DCA4}" srcOrd="1" destOrd="0" presId="urn:microsoft.com/office/officeart/2005/8/layout/orgChart1"/>
    <dgm:cxn modelId="{B099C832-347E-4B54-97B3-F18B15B5AA2B}" type="presParOf" srcId="{74D5AA44-8716-4461-B1E7-EA5EC024DCA4}" destId="{BD46ECEA-433B-43B5-89DD-AF058473F513}" srcOrd="0" destOrd="0" presId="urn:microsoft.com/office/officeart/2005/8/layout/orgChart1"/>
    <dgm:cxn modelId="{87E5E5F2-3232-4501-B601-A75061DF1B38}" type="presParOf" srcId="{BD46ECEA-433B-43B5-89DD-AF058473F513}" destId="{3BA6D721-2906-48C6-A7A9-28C254B84ADE}" srcOrd="0" destOrd="0" presId="urn:microsoft.com/office/officeart/2005/8/layout/orgChart1"/>
    <dgm:cxn modelId="{99992474-5A39-4BC4-9CBF-A10D2BA75D54}" type="presParOf" srcId="{BD46ECEA-433B-43B5-89DD-AF058473F513}" destId="{F4A3D4F5-EEC4-4FF2-84D5-8923C58BDFBB}" srcOrd="1" destOrd="0" presId="urn:microsoft.com/office/officeart/2005/8/layout/orgChart1"/>
    <dgm:cxn modelId="{C406C96B-C285-4D6E-B775-A4B0C480E347}" type="presParOf" srcId="{74D5AA44-8716-4461-B1E7-EA5EC024DCA4}" destId="{BC96127E-3124-495C-8514-C8F034D6EF0C}" srcOrd="1" destOrd="0" presId="urn:microsoft.com/office/officeart/2005/8/layout/orgChart1"/>
    <dgm:cxn modelId="{1A5693C6-39D6-464D-9523-E7A559E47F95}" type="presParOf" srcId="{74D5AA44-8716-4461-B1E7-EA5EC024DCA4}" destId="{E39E63FA-5AB8-4362-85D2-87486B0D07BC}" srcOrd="2" destOrd="0" presId="urn:microsoft.com/office/officeart/2005/8/layout/orgChart1"/>
    <dgm:cxn modelId="{86D5E570-9475-42EC-B583-91E65F420F50}" type="presParOf" srcId="{C545D8E1-63DB-4C78-85CE-B6BB46DB6B62}" destId="{D5FC3378-9F72-4128-9F7B-A35ED3346008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0145FA18-AC49-43F8-8A5C-06CD196B3B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A2CF87-26EA-4CD4-AE72-4FEF6410A460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gm:t>
    </dgm:pt>
    <dgm:pt modelId="{6CA3C53C-071F-4E1E-8DD7-766AA6C802BF}" type="parTrans" cxnId="{0A2C99E0-FEB2-4C3E-A8C2-34A4A8B2D890}">
      <dgm:prSet/>
      <dgm:spPr/>
      <dgm:t>
        <a:bodyPr/>
        <a:lstStyle/>
        <a:p>
          <a:endParaRPr lang="es-ES" sz="1200"/>
        </a:p>
      </dgm:t>
    </dgm:pt>
    <dgm:pt modelId="{15F378AE-72C9-4DDC-B8B9-BC760FB0F901}" type="sibTrans" cxnId="{0A2C99E0-FEB2-4C3E-A8C2-34A4A8B2D890}">
      <dgm:prSet/>
      <dgm:spPr/>
      <dgm:t>
        <a:bodyPr/>
        <a:lstStyle/>
        <a:p>
          <a:endParaRPr lang="es-ES" sz="1200"/>
        </a:p>
      </dgm:t>
    </dgm:pt>
    <dgm:pt modelId="{4AEDB453-5AE6-4F76-AA32-A593AEEC1534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7A4B4350-D69D-41E1-9EB8-E04F814F0845}" type="parTrans" cxnId="{3219C4D9-4E35-4483-A29A-25C8902B26E2}">
      <dgm:prSet/>
      <dgm:spPr/>
      <dgm:t>
        <a:bodyPr/>
        <a:lstStyle/>
        <a:p>
          <a:endParaRPr lang="es-ES" sz="1200"/>
        </a:p>
      </dgm:t>
    </dgm:pt>
    <dgm:pt modelId="{61316BE2-1732-4B5E-BF03-1B46E02AA4FD}" type="sibTrans" cxnId="{3219C4D9-4E35-4483-A29A-25C8902B26E2}">
      <dgm:prSet/>
      <dgm:spPr/>
      <dgm:t>
        <a:bodyPr/>
        <a:lstStyle/>
        <a:p>
          <a:endParaRPr lang="es-ES" sz="1200"/>
        </a:p>
      </dgm:t>
    </dgm:pt>
    <dgm:pt modelId="{D2AA7BAA-ABFF-4B06-9D7D-B1B248A5D142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E8A215F-5268-4D9F-9F90-6F7472E265B9}" type="parTrans" cxnId="{62AC66D9-AE2C-4353-8994-63DE409268EC}">
      <dgm:prSet/>
      <dgm:spPr/>
      <dgm:t>
        <a:bodyPr/>
        <a:lstStyle/>
        <a:p>
          <a:endParaRPr lang="es-ES" sz="1200"/>
        </a:p>
      </dgm:t>
    </dgm:pt>
    <dgm:pt modelId="{5E8DCE97-9B3B-4981-876E-FF8890CE1FE2}" type="sibTrans" cxnId="{62AC66D9-AE2C-4353-8994-63DE409268EC}">
      <dgm:prSet/>
      <dgm:spPr/>
      <dgm:t>
        <a:bodyPr/>
        <a:lstStyle/>
        <a:p>
          <a:endParaRPr lang="es-ES" sz="1200"/>
        </a:p>
      </dgm:t>
    </dgm:pt>
    <dgm:pt modelId="{2A0D1FEC-6E27-4CB1-9E5D-721EC66797B9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Encargados(as) Sección </a:t>
          </a:r>
        </a:p>
      </dgm:t>
    </dgm:pt>
    <dgm:pt modelId="{CE77E134-AE91-4911-82C8-7126608B293B}" type="parTrans" cxnId="{47953920-E3AC-4F79-A1CA-787FD5BB265B}">
      <dgm:prSet/>
      <dgm:spPr/>
      <dgm:t>
        <a:bodyPr/>
        <a:lstStyle/>
        <a:p>
          <a:endParaRPr lang="es-ES" sz="1200"/>
        </a:p>
      </dgm:t>
    </dgm:pt>
    <dgm:pt modelId="{3DDF298B-6EE4-4508-BB95-1476AC2A4FFC}" type="sibTrans" cxnId="{47953920-E3AC-4F79-A1CA-787FD5BB265B}">
      <dgm:prSet/>
      <dgm:spPr/>
      <dgm:t>
        <a:bodyPr/>
        <a:lstStyle/>
        <a:p>
          <a:endParaRPr lang="es-ES" sz="1200"/>
        </a:p>
      </dgm:t>
    </dgm:pt>
    <dgm:pt modelId="{88CA119A-0428-4756-B157-16DD596314AA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FC83BBA-8EC1-4936-8E0F-F1F7E6A77CB3}" type="parTrans" cxnId="{6E7436FF-7E22-4858-BB7E-ACFE3A7E9AB2}">
      <dgm:prSet/>
      <dgm:spPr/>
      <dgm:t>
        <a:bodyPr/>
        <a:lstStyle/>
        <a:p>
          <a:endParaRPr lang="es-ES" sz="1200"/>
        </a:p>
      </dgm:t>
    </dgm:pt>
    <dgm:pt modelId="{2509BEE9-7E74-4755-8363-D56F3EA73337}" type="sibTrans" cxnId="{6E7436FF-7E22-4858-BB7E-ACFE3A7E9AB2}">
      <dgm:prSet/>
      <dgm:spPr/>
      <dgm:t>
        <a:bodyPr/>
        <a:lstStyle/>
        <a:p>
          <a:endParaRPr lang="es-ES" sz="1200"/>
        </a:p>
      </dgm:t>
    </dgm:pt>
    <dgm:pt modelId="{56817122-FC5D-4089-AE87-7141256F27A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gm:t>
    </dgm:pt>
    <dgm:pt modelId="{B4A80EBF-A096-4BDC-A7C4-99DA53762911}" type="parTrans" cxnId="{660C3BF8-CC8A-4ED5-97CD-C2614BFD0F25}">
      <dgm:prSet/>
      <dgm:spPr/>
      <dgm:t>
        <a:bodyPr/>
        <a:lstStyle/>
        <a:p>
          <a:endParaRPr lang="es-ES" sz="1200"/>
        </a:p>
      </dgm:t>
    </dgm:pt>
    <dgm:pt modelId="{BB574615-AB5F-42FF-8BC0-4EF65A200056}" type="sibTrans" cxnId="{660C3BF8-CC8A-4ED5-97CD-C2614BFD0F25}">
      <dgm:prSet/>
      <dgm:spPr/>
      <dgm:t>
        <a:bodyPr/>
        <a:lstStyle/>
        <a:p>
          <a:endParaRPr lang="es-ES" sz="1200"/>
        </a:p>
      </dgm:t>
    </dgm:pt>
    <dgm:pt modelId="{C8897346-6F3B-48CA-90B5-BF3529C2D1ED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7E7D075-C017-417D-AC53-BCD75D6C34B6}" type="parTrans" cxnId="{31D530CB-983B-49DC-B3B3-C774A9DC76AC}">
      <dgm:prSet/>
      <dgm:spPr/>
      <dgm:t>
        <a:bodyPr/>
        <a:lstStyle/>
        <a:p>
          <a:endParaRPr lang="es-ES" sz="1200"/>
        </a:p>
      </dgm:t>
    </dgm:pt>
    <dgm:pt modelId="{C5AF9959-8FFC-49CD-BE9E-4A0D9198C170}" type="sibTrans" cxnId="{31D530CB-983B-49DC-B3B3-C774A9DC76AC}">
      <dgm:prSet/>
      <dgm:spPr/>
      <dgm:t>
        <a:bodyPr/>
        <a:lstStyle/>
        <a:p>
          <a:endParaRPr lang="es-ES" sz="1200"/>
        </a:p>
      </dgm:t>
    </dgm:pt>
    <dgm:pt modelId="{9E6831CA-FFE7-426B-8D8B-894F78FB02F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D13D09F-C088-4225-9DC2-11BEF94A9B0A}" type="parTrans" cxnId="{B79B698C-1A6C-45E8-86B8-904CC1A294BC}">
      <dgm:prSet/>
      <dgm:spPr/>
      <dgm:t>
        <a:bodyPr/>
        <a:lstStyle/>
        <a:p>
          <a:endParaRPr lang="es-ES" sz="1200"/>
        </a:p>
      </dgm:t>
    </dgm:pt>
    <dgm:pt modelId="{A6F819D5-CD7D-4EB2-BC15-BD68E2BFDD19}" type="sibTrans" cxnId="{B79B698C-1A6C-45E8-86B8-904CC1A294BC}">
      <dgm:prSet/>
      <dgm:spPr/>
      <dgm:t>
        <a:bodyPr/>
        <a:lstStyle/>
        <a:p>
          <a:endParaRPr lang="es-ES" sz="1200"/>
        </a:p>
      </dgm:t>
    </dgm:pt>
    <dgm:pt modelId="{64A67EBB-3988-4A4F-AC20-348CCE193B7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C7A56CB7-7350-4A93-815F-FB46166EEF03}" type="parTrans" cxnId="{988E083B-855F-483D-8948-549E98DA57E5}">
      <dgm:prSet/>
      <dgm:spPr/>
      <dgm:t>
        <a:bodyPr/>
        <a:lstStyle/>
        <a:p>
          <a:endParaRPr lang="es-ES" sz="1200"/>
        </a:p>
      </dgm:t>
    </dgm:pt>
    <dgm:pt modelId="{99DF2001-EB7A-40EF-AA90-9623D30578FA}" type="sibTrans" cxnId="{988E083B-855F-483D-8948-549E98DA57E5}">
      <dgm:prSet/>
      <dgm:spPr/>
      <dgm:t>
        <a:bodyPr/>
        <a:lstStyle/>
        <a:p>
          <a:endParaRPr lang="es-ES" sz="1200"/>
        </a:p>
      </dgm:t>
    </dgm:pt>
    <dgm:pt modelId="{E867AE18-F4A3-4F30-8F2F-0C6A34F66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83DAD7D-5C6E-468E-92FE-AE01DBA4DF4F}" type="parTrans" cxnId="{2F5DBCC4-BBE3-42A4-B37F-46ED3F5EBD79}">
      <dgm:prSet/>
      <dgm:spPr/>
      <dgm:t>
        <a:bodyPr/>
        <a:lstStyle/>
        <a:p>
          <a:endParaRPr lang="es-ES" sz="1200"/>
        </a:p>
      </dgm:t>
    </dgm:pt>
    <dgm:pt modelId="{9C157785-0E73-4622-89F0-8DABE4E96F5D}" type="sibTrans" cxnId="{2F5DBCC4-BBE3-42A4-B37F-46ED3F5EBD79}">
      <dgm:prSet/>
      <dgm:spPr/>
      <dgm:t>
        <a:bodyPr/>
        <a:lstStyle/>
        <a:p>
          <a:endParaRPr lang="es-ES" sz="1200"/>
        </a:p>
      </dgm:t>
    </dgm:pt>
    <dgm:pt modelId="{3C79F83F-079A-47F9-B16D-0C756318AE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463D13A-9089-467B-8884-8CF33F6BDC9F}" type="parTrans" cxnId="{9464048E-F25A-446C-BB55-48A8AD9D0DA4}">
      <dgm:prSet/>
      <dgm:spPr/>
      <dgm:t>
        <a:bodyPr/>
        <a:lstStyle/>
        <a:p>
          <a:endParaRPr lang="es-ES" sz="1200"/>
        </a:p>
      </dgm:t>
    </dgm:pt>
    <dgm:pt modelId="{DB7B8C44-B6F3-4A8E-873D-B632F7975CC4}" type="sibTrans" cxnId="{9464048E-F25A-446C-BB55-48A8AD9D0DA4}">
      <dgm:prSet/>
      <dgm:spPr/>
      <dgm:t>
        <a:bodyPr/>
        <a:lstStyle/>
        <a:p>
          <a:endParaRPr lang="es-ES" sz="1200"/>
        </a:p>
      </dgm:t>
    </dgm:pt>
    <dgm:pt modelId="{21B51F37-3D0E-4129-9039-406465A7C10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9EE83F8-C830-4021-9401-69BD83251CED}" type="parTrans" cxnId="{86A64037-BAFB-46BB-8322-C7716037D25F}">
      <dgm:prSet/>
      <dgm:spPr/>
      <dgm:t>
        <a:bodyPr/>
        <a:lstStyle/>
        <a:p>
          <a:endParaRPr lang="es-ES" sz="1200"/>
        </a:p>
      </dgm:t>
    </dgm:pt>
    <dgm:pt modelId="{A5EDF268-ED44-4AA1-819F-27E35A582609}" type="sibTrans" cxnId="{86A64037-BAFB-46BB-8322-C7716037D25F}">
      <dgm:prSet/>
      <dgm:spPr/>
      <dgm:t>
        <a:bodyPr/>
        <a:lstStyle/>
        <a:p>
          <a:endParaRPr lang="es-ES" sz="1200"/>
        </a:p>
      </dgm:t>
    </dgm:pt>
    <dgm:pt modelId="{27A9C620-403B-4572-90F6-C6FDBB6DA5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 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BEE4BA2-FAF6-48AD-9E71-21868BCF77CD}" type="parTrans" cxnId="{C4664B2F-74CD-43D9-AA1F-F4DAF90710DA}">
      <dgm:prSet/>
      <dgm:spPr/>
      <dgm:t>
        <a:bodyPr/>
        <a:lstStyle/>
        <a:p>
          <a:endParaRPr lang="es-ES" sz="1200"/>
        </a:p>
      </dgm:t>
    </dgm:pt>
    <dgm:pt modelId="{EC84F0E9-708B-491C-8E39-FE98C2FB84F2}" type="sibTrans" cxnId="{C4664B2F-74CD-43D9-AA1F-F4DAF90710DA}">
      <dgm:prSet/>
      <dgm:spPr/>
      <dgm:t>
        <a:bodyPr/>
        <a:lstStyle/>
        <a:p>
          <a:endParaRPr lang="es-ES" sz="1200"/>
        </a:p>
      </dgm:t>
    </dgm:pt>
    <dgm:pt modelId="{9B687601-882D-4021-B9E3-44B57210FBB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24C1695-F1C3-457C-9B42-E22146864C08}" type="parTrans" cxnId="{50E7C2D7-2F26-4D1C-B095-F4CA459D497C}">
      <dgm:prSet/>
      <dgm:spPr/>
      <dgm:t>
        <a:bodyPr/>
        <a:lstStyle/>
        <a:p>
          <a:endParaRPr lang="es-ES" sz="1200"/>
        </a:p>
      </dgm:t>
    </dgm:pt>
    <dgm:pt modelId="{1DFF1584-7275-4A60-97CC-6FF6E50B6682}" type="sibTrans" cxnId="{50E7C2D7-2F26-4D1C-B095-F4CA459D497C}">
      <dgm:prSet/>
      <dgm:spPr/>
      <dgm:t>
        <a:bodyPr/>
        <a:lstStyle/>
        <a:p>
          <a:endParaRPr lang="es-ES" sz="1200"/>
        </a:p>
      </dgm:t>
    </dgm:pt>
    <dgm:pt modelId="{F4FE15C1-2CC6-4FE8-9864-246E4B03068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142990B-D8B0-4468-BFE3-14F9578DF777}" type="parTrans" cxnId="{2001C643-E02C-4383-BF6E-D4C1D962563B}">
      <dgm:prSet/>
      <dgm:spPr/>
      <dgm:t>
        <a:bodyPr/>
        <a:lstStyle/>
        <a:p>
          <a:endParaRPr lang="es-ES" sz="1200"/>
        </a:p>
      </dgm:t>
    </dgm:pt>
    <dgm:pt modelId="{1BE2542F-A1EC-4BC7-B59F-E4AA39F9A4E2}" type="sibTrans" cxnId="{2001C643-E02C-4383-BF6E-D4C1D962563B}">
      <dgm:prSet/>
      <dgm:spPr/>
      <dgm:t>
        <a:bodyPr/>
        <a:lstStyle/>
        <a:p>
          <a:endParaRPr lang="es-ES" sz="1200"/>
        </a:p>
      </dgm:t>
    </dgm:pt>
    <dgm:pt modelId="{C594164A-80EF-423D-ADC0-67CD8387EB5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dirty="0" smtClean="0">
              <a:latin typeface="Calibri" panose="020F0502020204030204" pitchFamily="34" charset="0"/>
            </a:rPr>
            <a:t>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59BA531-67A1-4630-968C-559EEA1736F9}" type="parTrans" cxnId="{29F93585-2C06-4D82-9FE0-BD47A641C837}">
      <dgm:prSet/>
      <dgm:spPr/>
      <dgm:t>
        <a:bodyPr/>
        <a:lstStyle/>
        <a:p>
          <a:endParaRPr lang="es-ES" sz="1200"/>
        </a:p>
      </dgm:t>
    </dgm:pt>
    <dgm:pt modelId="{20E42CFA-584F-44BF-99C3-4A3C94AAE50A}" type="sibTrans" cxnId="{29F93585-2C06-4D82-9FE0-BD47A641C837}">
      <dgm:prSet/>
      <dgm:spPr/>
      <dgm:t>
        <a:bodyPr/>
        <a:lstStyle/>
        <a:p>
          <a:endParaRPr lang="es-ES" sz="1200"/>
        </a:p>
      </dgm:t>
    </dgm:pt>
    <dgm:pt modelId="{8ABF8B33-3210-4F78-BACD-CAB3F1E14A8B}" type="pres">
      <dgm:prSet presAssocID="{0145FA18-AC49-43F8-8A5C-06CD196B3B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5DACB6-6046-4B5D-B61F-77AD75D89DDD}" type="pres">
      <dgm:prSet presAssocID="{3AA2CF87-26EA-4CD4-AE72-4FEF6410A460}" presName="hierRoot1" presStyleCnt="0">
        <dgm:presLayoutVars>
          <dgm:hierBranch val="init"/>
        </dgm:presLayoutVars>
      </dgm:prSet>
      <dgm:spPr/>
    </dgm:pt>
    <dgm:pt modelId="{E4A8A887-5DE2-4C92-9D33-2F8536ACA374}" type="pres">
      <dgm:prSet presAssocID="{3AA2CF87-26EA-4CD4-AE72-4FEF6410A460}" presName="rootComposite1" presStyleCnt="0"/>
      <dgm:spPr/>
    </dgm:pt>
    <dgm:pt modelId="{C766EF60-4A88-4A7C-8D51-F0BF7FD83D80}" type="pres">
      <dgm:prSet presAssocID="{3AA2CF87-26EA-4CD4-AE72-4FEF6410A460}" presName="rootText1" presStyleLbl="node0" presStyleIdx="0" presStyleCnt="1" custScaleX="174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09FFC-1477-4EA0-9DF5-47511C45F2B5}" type="pres">
      <dgm:prSet presAssocID="{3AA2CF87-26EA-4CD4-AE72-4FEF6410A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D676D26-FD57-4D4A-9A38-37D1B73EC841}" type="pres">
      <dgm:prSet presAssocID="{3AA2CF87-26EA-4CD4-AE72-4FEF6410A460}" presName="hierChild2" presStyleCnt="0"/>
      <dgm:spPr/>
    </dgm:pt>
    <dgm:pt modelId="{9EDE66E4-91EC-4E03-BCA8-C09D72C1D5CE}" type="pres">
      <dgm:prSet presAssocID="{3E8A215F-5268-4D9F-9F90-6F7472E265B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1EE1817-D066-44C9-A1D9-BA0B6D3191B7}" type="pres">
      <dgm:prSet presAssocID="{D2AA7BAA-ABFF-4B06-9D7D-B1B248A5D142}" presName="hierRoot2" presStyleCnt="0">
        <dgm:presLayoutVars>
          <dgm:hierBranch val="init"/>
        </dgm:presLayoutVars>
      </dgm:prSet>
      <dgm:spPr/>
    </dgm:pt>
    <dgm:pt modelId="{F0E3E65F-4963-456E-A3CD-589006CBB7E9}" type="pres">
      <dgm:prSet presAssocID="{D2AA7BAA-ABFF-4B06-9D7D-B1B248A5D142}" presName="rootComposite" presStyleCnt="0"/>
      <dgm:spPr/>
    </dgm:pt>
    <dgm:pt modelId="{E88AB387-F782-4E10-B572-543AA322C7B1}" type="pres">
      <dgm:prSet presAssocID="{D2AA7BAA-ABFF-4B06-9D7D-B1B248A5D142}" presName="rootText" presStyleLbl="node2" presStyleIdx="0" presStyleCnt="4" custScaleX="150080" custScaleY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11255-6C52-4BDB-BEF3-6D0CF56A740B}" type="pres">
      <dgm:prSet presAssocID="{D2AA7BAA-ABFF-4B06-9D7D-B1B248A5D1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2F35DB73-B2B0-47D4-9673-68E65CB9ED5A}" type="pres">
      <dgm:prSet presAssocID="{D2AA7BAA-ABFF-4B06-9D7D-B1B248A5D142}" presName="hierChild4" presStyleCnt="0"/>
      <dgm:spPr/>
    </dgm:pt>
    <dgm:pt modelId="{DB5E8DDA-120A-43E2-9AB3-0C0387B33C58}" type="pres">
      <dgm:prSet presAssocID="{D2AA7BAA-ABFF-4B06-9D7D-B1B248A5D142}" presName="hierChild5" presStyleCnt="0"/>
      <dgm:spPr/>
    </dgm:pt>
    <dgm:pt modelId="{45FE7B51-4DD2-4D0D-8434-7262E3DF6529}" type="pres">
      <dgm:prSet presAssocID="{07E7D075-C017-417D-AC53-BCD75D6C34B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49B8A0E-B675-40A2-B532-26BE45D5158B}" type="pres">
      <dgm:prSet presAssocID="{C8897346-6F3B-48CA-90B5-BF3529C2D1ED}" presName="hierRoot2" presStyleCnt="0">
        <dgm:presLayoutVars>
          <dgm:hierBranch/>
        </dgm:presLayoutVars>
      </dgm:prSet>
      <dgm:spPr/>
    </dgm:pt>
    <dgm:pt modelId="{A8DA47EA-D825-4C8A-AD67-4324A9EFA120}" type="pres">
      <dgm:prSet presAssocID="{C8897346-6F3B-48CA-90B5-BF3529C2D1ED}" presName="rootComposite" presStyleCnt="0"/>
      <dgm:spPr/>
    </dgm:pt>
    <dgm:pt modelId="{CBA08C0A-57EB-4788-BDFC-BC7A006DDDFA}" type="pres">
      <dgm:prSet presAssocID="{C8897346-6F3B-48CA-90B5-BF3529C2D1ED}" presName="rootText" presStyleLbl="node2" presStyleIdx="1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91167-504E-4CF3-A1C6-7959B81AC894}" type="pres">
      <dgm:prSet presAssocID="{C8897346-6F3B-48CA-90B5-BF3529C2D1ED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C6ED73-25C0-4EF9-BC74-41F3CC388336}" type="pres">
      <dgm:prSet presAssocID="{C8897346-6F3B-48CA-90B5-BF3529C2D1ED}" presName="hierChild4" presStyleCnt="0"/>
      <dgm:spPr/>
    </dgm:pt>
    <dgm:pt modelId="{6F96BFD1-9949-4B99-88BC-8430EB1B948A}" type="pres">
      <dgm:prSet presAssocID="{DD13D09F-C088-4225-9DC2-11BEF94A9B0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30E7C6-FE2C-4555-9645-280E35FF9A8D}" type="pres">
      <dgm:prSet presAssocID="{9E6831CA-FFE7-426B-8D8B-894F78FB02F9}" presName="hierRoot2" presStyleCnt="0">
        <dgm:presLayoutVars>
          <dgm:hierBranch/>
        </dgm:presLayoutVars>
      </dgm:prSet>
      <dgm:spPr/>
    </dgm:pt>
    <dgm:pt modelId="{21DF5243-0048-4F22-AA3C-8362E8D4874D}" type="pres">
      <dgm:prSet presAssocID="{9E6831CA-FFE7-426B-8D8B-894F78FB02F9}" presName="rootComposite" presStyleCnt="0"/>
      <dgm:spPr/>
    </dgm:pt>
    <dgm:pt modelId="{C1C0C0E4-2984-4B73-BDF6-91D1EDBE4389}" type="pres">
      <dgm:prSet presAssocID="{9E6831CA-FFE7-426B-8D8B-894F78FB02F9}" presName="rootText" presStyleLbl="node3" presStyleIdx="0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04776-3C79-41F8-B486-508B776AE2DB}" type="pres">
      <dgm:prSet presAssocID="{9E6831CA-FFE7-426B-8D8B-894F78FB02F9}" presName="rootConnector" presStyleLbl="node3" presStyleIdx="0" presStyleCnt="3"/>
      <dgm:spPr/>
      <dgm:t>
        <a:bodyPr/>
        <a:lstStyle/>
        <a:p>
          <a:endParaRPr lang="es-ES"/>
        </a:p>
      </dgm:t>
    </dgm:pt>
    <dgm:pt modelId="{91E68C9B-5B41-40AB-8160-6BC0253F5E1F}" type="pres">
      <dgm:prSet presAssocID="{9E6831CA-FFE7-426B-8D8B-894F78FB02F9}" presName="hierChild4" presStyleCnt="0"/>
      <dgm:spPr/>
    </dgm:pt>
    <dgm:pt modelId="{A50D8C0D-1B7E-4C7B-9906-3BF275B1E334}" type="pres">
      <dgm:prSet presAssocID="{C7A56CB7-7350-4A93-815F-FB46166EEF03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3A8516D-4CAF-4BF3-AA38-AF83D19DA6D9}" type="pres">
      <dgm:prSet presAssocID="{64A67EBB-3988-4A4F-AC20-348CCE193B7E}" presName="hierRoot2" presStyleCnt="0">
        <dgm:presLayoutVars>
          <dgm:hierBranch/>
        </dgm:presLayoutVars>
      </dgm:prSet>
      <dgm:spPr/>
    </dgm:pt>
    <dgm:pt modelId="{8CBCA586-560E-46E7-ABB7-F49E2ACF3302}" type="pres">
      <dgm:prSet presAssocID="{64A67EBB-3988-4A4F-AC20-348CCE193B7E}" presName="rootComposite" presStyleCnt="0"/>
      <dgm:spPr/>
    </dgm:pt>
    <dgm:pt modelId="{9EBA6019-FF3C-4FE1-AE77-C3E05259D9BF}" type="pres">
      <dgm:prSet presAssocID="{64A67EBB-3988-4A4F-AC20-348CCE193B7E}" presName="rootText" presStyleLbl="node4" presStyleIdx="0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B84BE-51F7-4C4A-9C18-F22903DCF77F}" type="pres">
      <dgm:prSet presAssocID="{64A67EBB-3988-4A4F-AC20-348CCE193B7E}" presName="rootConnector" presStyleLbl="node4" presStyleIdx="0" presStyleCnt="6"/>
      <dgm:spPr/>
      <dgm:t>
        <a:bodyPr/>
        <a:lstStyle/>
        <a:p>
          <a:endParaRPr lang="es-ES"/>
        </a:p>
      </dgm:t>
    </dgm:pt>
    <dgm:pt modelId="{4D64EA06-7601-4F62-BD53-3F4856FA860E}" type="pres">
      <dgm:prSet presAssocID="{64A67EBB-3988-4A4F-AC20-348CCE193B7E}" presName="hierChild4" presStyleCnt="0"/>
      <dgm:spPr/>
    </dgm:pt>
    <dgm:pt modelId="{2DC929BB-8FFC-451B-9BF0-BE25B6DAF9B0}" type="pres">
      <dgm:prSet presAssocID="{64A67EBB-3988-4A4F-AC20-348CCE193B7E}" presName="hierChild5" presStyleCnt="0"/>
      <dgm:spPr/>
    </dgm:pt>
    <dgm:pt modelId="{F6BF389A-BDB3-4F4D-9B25-1B5EA509C619}" type="pres">
      <dgm:prSet presAssocID="{9E6831CA-FFE7-426B-8D8B-894F78FB02F9}" presName="hierChild5" presStyleCnt="0"/>
      <dgm:spPr/>
    </dgm:pt>
    <dgm:pt modelId="{95FAEC57-04F0-4161-AD1A-5FD5A7783108}" type="pres">
      <dgm:prSet presAssocID="{C8897346-6F3B-48CA-90B5-BF3529C2D1ED}" presName="hierChild5" presStyleCnt="0"/>
      <dgm:spPr/>
    </dgm:pt>
    <dgm:pt modelId="{F1C65462-2DED-44FF-9270-75D9E535F4AC}" type="pres">
      <dgm:prSet presAssocID="{CE77E134-AE91-4911-82C8-7126608B293B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4C3291A-361B-411D-8373-0323E79CEEE6}" type="pres">
      <dgm:prSet presAssocID="{2A0D1FEC-6E27-4CB1-9E5D-721EC66797B9}" presName="hierRoot2" presStyleCnt="0">
        <dgm:presLayoutVars>
          <dgm:hierBranch/>
        </dgm:presLayoutVars>
      </dgm:prSet>
      <dgm:spPr/>
    </dgm:pt>
    <dgm:pt modelId="{33B14819-2F5F-418D-8BF5-C30727CB328F}" type="pres">
      <dgm:prSet presAssocID="{2A0D1FEC-6E27-4CB1-9E5D-721EC66797B9}" presName="rootComposite" presStyleCnt="0"/>
      <dgm:spPr/>
    </dgm:pt>
    <dgm:pt modelId="{7FFE90AF-DB5A-4802-B53C-D173704A60B9}" type="pres">
      <dgm:prSet presAssocID="{2A0D1FEC-6E27-4CB1-9E5D-721EC66797B9}" presName="rootText" presStyleLbl="node2" presStyleIdx="2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7F461-E5AE-45E6-99AF-149D83563608}" type="pres">
      <dgm:prSet presAssocID="{2A0D1FEC-6E27-4CB1-9E5D-721EC66797B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0DD31A-3600-491F-9D20-ADDA27219BF9}" type="pres">
      <dgm:prSet presAssocID="{2A0D1FEC-6E27-4CB1-9E5D-721EC66797B9}" presName="hierChild4" presStyleCnt="0"/>
      <dgm:spPr/>
    </dgm:pt>
    <dgm:pt modelId="{AEED757B-4B0A-48D9-9537-1340E09C1FAD}" type="pres">
      <dgm:prSet presAssocID="{D83DAD7D-5C6E-468E-92FE-AE01DBA4DF4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8CAA4B-F035-4CAE-8540-DE8E41B9A949}" type="pres">
      <dgm:prSet presAssocID="{E867AE18-F4A3-4F30-8F2F-0C6A34F662DA}" presName="hierRoot2" presStyleCnt="0">
        <dgm:presLayoutVars>
          <dgm:hierBranch/>
        </dgm:presLayoutVars>
      </dgm:prSet>
      <dgm:spPr/>
    </dgm:pt>
    <dgm:pt modelId="{8FD3EE5C-0016-4B54-AD48-50ADD5B03D75}" type="pres">
      <dgm:prSet presAssocID="{E867AE18-F4A3-4F30-8F2F-0C6A34F662DA}" presName="rootComposite" presStyleCnt="0"/>
      <dgm:spPr/>
    </dgm:pt>
    <dgm:pt modelId="{6C321C4C-974B-4EE5-848F-D905B09EA118}" type="pres">
      <dgm:prSet presAssocID="{E867AE18-F4A3-4F30-8F2F-0C6A34F662DA}" presName="rootText" presStyleLbl="node3" presStyleIdx="1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C38C5-0E39-4618-812C-661F90E0CE56}" type="pres">
      <dgm:prSet presAssocID="{E867AE18-F4A3-4F30-8F2F-0C6A34F662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6D518597-A88C-4A26-AEAC-65025EC7C8B3}" type="pres">
      <dgm:prSet presAssocID="{E867AE18-F4A3-4F30-8F2F-0C6A34F662DA}" presName="hierChild4" presStyleCnt="0"/>
      <dgm:spPr/>
    </dgm:pt>
    <dgm:pt modelId="{664941A6-7C14-4A3D-8E2C-37FFD66A1375}" type="pres">
      <dgm:prSet presAssocID="{8463D13A-9089-467B-8884-8CF33F6BDC9F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BF417BF-8A5E-40C7-862C-9AA3CCE6FEF6}" type="pres">
      <dgm:prSet presAssocID="{3C79F83F-079A-47F9-B16D-0C756318AE46}" presName="hierRoot2" presStyleCnt="0">
        <dgm:presLayoutVars>
          <dgm:hierBranch/>
        </dgm:presLayoutVars>
      </dgm:prSet>
      <dgm:spPr/>
    </dgm:pt>
    <dgm:pt modelId="{44A8F30E-7FA9-4EE3-9115-87A5D3B09EC4}" type="pres">
      <dgm:prSet presAssocID="{3C79F83F-079A-47F9-B16D-0C756318AE46}" presName="rootComposite" presStyleCnt="0"/>
      <dgm:spPr/>
    </dgm:pt>
    <dgm:pt modelId="{3CB7901D-7F15-4C5C-A8E6-7A8634310ED4}" type="pres">
      <dgm:prSet presAssocID="{3C79F83F-079A-47F9-B16D-0C756318AE46}" presName="rootText" presStyleLbl="node4" presStyleIdx="1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4C9EF-8E1C-4D13-86F1-52E9E5141221}" type="pres">
      <dgm:prSet presAssocID="{3C79F83F-079A-47F9-B16D-0C756318AE46}" presName="rootConnector" presStyleLbl="node4" presStyleIdx="1" presStyleCnt="6"/>
      <dgm:spPr/>
      <dgm:t>
        <a:bodyPr/>
        <a:lstStyle/>
        <a:p>
          <a:endParaRPr lang="es-ES"/>
        </a:p>
      </dgm:t>
    </dgm:pt>
    <dgm:pt modelId="{60B46E6C-F867-450B-AE8B-EFF502519578}" type="pres">
      <dgm:prSet presAssocID="{3C79F83F-079A-47F9-B16D-0C756318AE46}" presName="hierChild4" presStyleCnt="0"/>
      <dgm:spPr/>
    </dgm:pt>
    <dgm:pt modelId="{55D3BCFD-A777-4379-9F0D-6365FC9B5A2C}" type="pres">
      <dgm:prSet presAssocID="{29EE83F8-C830-4021-9401-69BD83251CED}" presName="Name35" presStyleLbl="parChTrans1D4" presStyleIdx="2" presStyleCnt="6"/>
      <dgm:spPr/>
      <dgm:t>
        <a:bodyPr/>
        <a:lstStyle/>
        <a:p>
          <a:endParaRPr lang="es-ES"/>
        </a:p>
      </dgm:t>
    </dgm:pt>
    <dgm:pt modelId="{0814FA66-14F5-4AE0-B4DA-5F9ADDDA1673}" type="pres">
      <dgm:prSet presAssocID="{21B51F37-3D0E-4129-9039-406465A7C108}" presName="hierRoot2" presStyleCnt="0">
        <dgm:presLayoutVars>
          <dgm:hierBranch val="init"/>
        </dgm:presLayoutVars>
      </dgm:prSet>
      <dgm:spPr/>
    </dgm:pt>
    <dgm:pt modelId="{ABFD675B-5062-4FA3-ABE6-2471A21E4198}" type="pres">
      <dgm:prSet presAssocID="{21B51F37-3D0E-4129-9039-406465A7C108}" presName="rootComposite" presStyleCnt="0"/>
      <dgm:spPr/>
    </dgm:pt>
    <dgm:pt modelId="{ECE79791-1DD9-4F32-BEE7-27192FEAE076}" type="pres">
      <dgm:prSet presAssocID="{21B51F37-3D0E-4129-9039-406465A7C108}" presName="rootText" presStyleLbl="node4" presStyleIdx="2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46853A-8883-444B-9655-4E4C74AF7BE2}" type="pres">
      <dgm:prSet presAssocID="{21B51F37-3D0E-4129-9039-406465A7C108}" presName="rootConnector" presStyleLbl="node4" presStyleIdx="2" presStyleCnt="6"/>
      <dgm:spPr/>
      <dgm:t>
        <a:bodyPr/>
        <a:lstStyle/>
        <a:p>
          <a:endParaRPr lang="es-ES"/>
        </a:p>
      </dgm:t>
    </dgm:pt>
    <dgm:pt modelId="{117EE99D-0C7A-4EB4-B4EC-DE637F775C8E}" type="pres">
      <dgm:prSet presAssocID="{21B51F37-3D0E-4129-9039-406465A7C108}" presName="hierChild4" presStyleCnt="0"/>
      <dgm:spPr/>
    </dgm:pt>
    <dgm:pt modelId="{7C144DAD-23C3-43FB-80C6-80342A723B93}" type="pres">
      <dgm:prSet presAssocID="{21B51F37-3D0E-4129-9039-406465A7C108}" presName="hierChild5" presStyleCnt="0"/>
      <dgm:spPr/>
    </dgm:pt>
    <dgm:pt modelId="{5358562F-88D5-4153-8C79-B5BE733EA7EE}" type="pres">
      <dgm:prSet presAssocID="{3C79F83F-079A-47F9-B16D-0C756318AE46}" presName="hierChild5" presStyleCnt="0"/>
      <dgm:spPr/>
    </dgm:pt>
    <dgm:pt modelId="{4D0B39DF-2EED-4ADD-B9CB-3961CC671852}" type="pres">
      <dgm:prSet presAssocID="{E867AE18-F4A3-4F30-8F2F-0C6A34F662DA}" presName="hierChild5" presStyleCnt="0"/>
      <dgm:spPr/>
    </dgm:pt>
    <dgm:pt modelId="{4BF8EFFC-8B39-4EF5-BDA2-EB8CCDF8C2E7}" type="pres">
      <dgm:prSet presAssocID="{2A0D1FEC-6E27-4CB1-9E5D-721EC66797B9}" presName="hierChild5" presStyleCnt="0"/>
      <dgm:spPr/>
    </dgm:pt>
    <dgm:pt modelId="{1A3204E8-E61A-4D03-BF46-18888F1387A3}" type="pres">
      <dgm:prSet presAssocID="{1FC83BBA-8EC1-4936-8E0F-F1F7E6A77C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6AAE378-FDF6-4FC1-97C0-19E99F0FD0A3}" type="pres">
      <dgm:prSet presAssocID="{88CA119A-0428-4756-B157-16DD596314AA}" presName="hierRoot2" presStyleCnt="0">
        <dgm:presLayoutVars>
          <dgm:hierBranch/>
        </dgm:presLayoutVars>
      </dgm:prSet>
      <dgm:spPr/>
    </dgm:pt>
    <dgm:pt modelId="{1C86026B-5E9E-48CC-A209-F12FB61BDF4C}" type="pres">
      <dgm:prSet presAssocID="{88CA119A-0428-4756-B157-16DD596314AA}" presName="rootComposite" presStyleCnt="0"/>
      <dgm:spPr/>
    </dgm:pt>
    <dgm:pt modelId="{29BD6CD6-FA11-4212-A7C9-411516F17038}" type="pres">
      <dgm:prSet presAssocID="{88CA119A-0428-4756-B157-16DD596314AA}" presName="rootText" presStyleLbl="node2" presStyleIdx="3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EAF-55CA-40DC-BC22-1B80584BD3CA}" type="pres">
      <dgm:prSet presAssocID="{88CA119A-0428-4756-B157-16DD596314A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61F478-7899-4881-A217-E4248A13B31B}" type="pres">
      <dgm:prSet presAssocID="{88CA119A-0428-4756-B157-16DD596314AA}" presName="hierChild4" presStyleCnt="0"/>
      <dgm:spPr/>
    </dgm:pt>
    <dgm:pt modelId="{FB2B5228-49B4-4974-A6CF-1595E81DF4CB}" type="pres">
      <dgm:prSet presAssocID="{0BEE4BA2-FAF6-48AD-9E71-21868BCF77C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63DC9F5-A6AE-46BD-A17B-F76F493777F4}" type="pres">
      <dgm:prSet presAssocID="{27A9C620-403B-4572-90F6-C6FDBB6DA511}" presName="hierRoot2" presStyleCnt="0">
        <dgm:presLayoutVars>
          <dgm:hierBranch/>
        </dgm:presLayoutVars>
      </dgm:prSet>
      <dgm:spPr/>
    </dgm:pt>
    <dgm:pt modelId="{BAF6D9FF-72B6-43A5-8C94-EA42BEF0934D}" type="pres">
      <dgm:prSet presAssocID="{27A9C620-403B-4572-90F6-C6FDBB6DA511}" presName="rootComposite" presStyleCnt="0"/>
      <dgm:spPr/>
    </dgm:pt>
    <dgm:pt modelId="{F2E27414-54AD-4028-B99B-9F2689DA2E55}" type="pres">
      <dgm:prSet presAssocID="{27A9C620-403B-4572-90F6-C6FDBB6DA511}" presName="rootText" presStyleLbl="node3" presStyleIdx="2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56247-C553-4A75-BAFB-459434F3636B}" type="pres">
      <dgm:prSet presAssocID="{27A9C620-403B-4572-90F6-C6FDBB6DA511}" presName="rootConnector" presStyleLbl="node3" presStyleIdx="2" presStyleCnt="3"/>
      <dgm:spPr/>
      <dgm:t>
        <a:bodyPr/>
        <a:lstStyle/>
        <a:p>
          <a:endParaRPr lang="es-ES"/>
        </a:p>
      </dgm:t>
    </dgm:pt>
    <dgm:pt modelId="{E101DB42-6788-4FC7-8A16-6FB808C400AB}" type="pres">
      <dgm:prSet presAssocID="{27A9C620-403B-4572-90F6-C6FDBB6DA511}" presName="hierChild4" presStyleCnt="0"/>
      <dgm:spPr/>
    </dgm:pt>
    <dgm:pt modelId="{10668669-6CC1-48CE-B39B-F8B0E06A2FDE}" type="pres">
      <dgm:prSet presAssocID="{D24C1695-F1C3-457C-9B42-E22146864C08}" presName="Name35" presStyleLbl="parChTrans1D4" presStyleIdx="3" presStyleCnt="6"/>
      <dgm:spPr/>
      <dgm:t>
        <a:bodyPr/>
        <a:lstStyle/>
        <a:p>
          <a:endParaRPr lang="es-ES"/>
        </a:p>
      </dgm:t>
    </dgm:pt>
    <dgm:pt modelId="{B662E124-91A1-4711-B3D6-74CBA163FC39}" type="pres">
      <dgm:prSet presAssocID="{9B687601-882D-4021-B9E3-44B57210FBBE}" presName="hierRoot2" presStyleCnt="0">
        <dgm:presLayoutVars>
          <dgm:hierBranch/>
        </dgm:presLayoutVars>
      </dgm:prSet>
      <dgm:spPr/>
    </dgm:pt>
    <dgm:pt modelId="{0C7C310A-4135-49FF-AA76-ABD2021F257D}" type="pres">
      <dgm:prSet presAssocID="{9B687601-882D-4021-B9E3-44B57210FBBE}" presName="rootComposite" presStyleCnt="0"/>
      <dgm:spPr/>
    </dgm:pt>
    <dgm:pt modelId="{9FFB7D84-D3B0-451C-AA98-F741F8295CEA}" type="pres">
      <dgm:prSet presAssocID="{9B687601-882D-4021-B9E3-44B57210FBBE}" presName="rootText" presStyleLbl="node4" presStyleIdx="3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44C1B-6202-4BB9-A573-393865C82327}" type="pres">
      <dgm:prSet presAssocID="{9B687601-882D-4021-B9E3-44B57210FBBE}" presName="rootConnector" presStyleLbl="node4" presStyleIdx="3" presStyleCnt="6"/>
      <dgm:spPr/>
      <dgm:t>
        <a:bodyPr/>
        <a:lstStyle/>
        <a:p>
          <a:endParaRPr lang="es-ES"/>
        </a:p>
      </dgm:t>
    </dgm:pt>
    <dgm:pt modelId="{921D3114-C27F-47CD-9690-17F293253395}" type="pres">
      <dgm:prSet presAssocID="{9B687601-882D-4021-B9E3-44B57210FBBE}" presName="hierChild4" presStyleCnt="0"/>
      <dgm:spPr/>
    </dgm:pt>
    <dgm:pt modelId="{8F8DACB4-3FEC-4A97-B1A2-0F5DE37DE49C}" type="pres">
      <dgm:prSet presAssocID="{5142990B-D8B0-4468-BFE3-14F9578DF777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AFE79D8-4092-4C84-8565-62DA73F30A33}" type="pres">
      <dgm:prSet presAssocID="{F4FE15C1-2CC6-4FE8-9864-246E4B030680}" presName="hierRoot2" presStyleCnt="0">
        <dgm:presLayoutVars>
          <dgm:hierBranch/>
        </dgm:presLayoutVars>
      </dgm:prSet>
      <dgm:spPr/>
    </dgm:pt>
    <dgm:pt modelId="{ECAD3EE0-01FA-4499-A7D0-653BE76738F9}" type="pres">
      <dgm:prSet presAssocID="{F4FE15C1-2CC6-4FE8-9864-246E4B030680}" presName="rootComposite" presStyleCnt="0"/>
      <dgm:spPr/>
    </dgm:pt>
    <dgm:pt modelId="{3DEC1EBB-940B-45E2-8B43-B4F03AC4CFAC}" type="pres">
      <dgm:prSet presAssocID="{F4FE15C1-2CC6-4FE8-9864-246E4B030680}" presName="rootText" presStyleLbl="node4" presStyleIdx="4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76730-60D2-452D-83A3-FC7D54D3508B}" type="pres">
      <dgm:prSet presAssocID="{F4FE15C1-2CC6-4FE8-9864-246E4B030680}" presName="rootConnector" presStyleLbl="node4" presStyleIdx="4" presStyleCnt="6"/>
      <dgm:spPr/>
      <dgm:t>
        <a:bodyPr/>
        <a:lstStyle/>
        <a:p>
          <a:endParaRPr lang="es-ES"/>
        </a:p>
      </dgm:t>
    </dgm:pt>
    <dgm:pt modelId="{C9151157-AF08-400D-8199-AC13D3663AB8}" type="pres">
      <dgm:prSet presAssocID="{F4FE15C1-2CC6-4FE8-9864-246E4B030680}" presName="hierChild4" presStyleCnt="0"/>
      <dgm:spPr/>
    </dgm:pt>
    <dgm:pt modelId="{525F582F-D197-41E2-A0B2-E38C496F17C1}" type="pres">
      <dgm:prSet presAssocID="{259BA531-67A1-4630-968C-559EEA1736F9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38C32BC-C680-414A-ABEC-A35D763CADCA}" type="pres">
      <dgm:prSet presAssocID="{C594164A-80EF-423D-ADC0-67CD8387EB5C}" presName="hierRoot2" presStyleCnt="0">
        <dgm:presLayoutVars>
          <dgm:hierBranch val="init"/>
        </dgm:presLayoutVars>
      </dgm:prSet>
      <dgm:spPr/>
    </dgm:pt>
    <dgm:pt modelId="{7488716E-5457-4200-996F-DD1B6648976D}" type="pres">
      <dgm:prSet presAssocID="{C594164A-80EF-423D-ADC0-67CD8387EB5C}" presName="rootComposite" presStyleCnt="0"/>
      <dgm:spPr/>
    </dgm:pt>
    <dgm:pt modelId="{15C8979C-A9F6-4FEB-B179-6E902A254C67}" type="pres">
      <dgm:prSet presAssocID="{C594164A-80EF-423D-ADC0-67CD8387EB5C}" presName="rootText" presStyleLbl="node4" presStyleIdx="5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987DC8-A6D0-4FC9-9F49-95743D3DBE1D}" type="pres">
      <dgm:prSet presAssocID="{C594164A-80EF-423D-ADC0-67CD8387EB5C}" presName="rootConnector" presStyleLbl="node4" presStyleIdx="5" presStyleCnt="6"/>
      <dgm:spPr/>
      <dgm:t>
        <a:bodyPr/>
        <a:lstStyle/>
        <a:p>
          <a:endParaRPr lang="es-ES"/>
        </a:p>
      </dgm:t>
    </dgm:pt>
    <dgm:pt modelId="{0B162849-BB5C-4437-9B32-87FCA3B98C94}" type="pres">
      <dgm:prSet presAssocID="{C594164A-80EF-423D-ADC0-67CD8387EB5C}" presName="hierChild4" presStyleCnt="0"/>
      <dgm:spPr/>
    </dgm:pt>
    <dgm:pt modelId="{EAB5BEDF-8A42-44A6-8FF2-9E27BD7B87EE}" type="pres">
      <dgm:prSet presAssocID="{C594164A-80EF-423D-ADC0-67CD8387EB5C}" presName="hierChild5" presStyleCnt="0"/>
      <dgm:spPr/>
    </dgm:pt>
    <dgm:pt modelId="{378A1870-777D-4B5C-887E-1EA3C116B171}" type="pres">
      <dgm:prSet presAssocID="{F4FE15C1-2CC6-4FE8-9864-246E4B030680}" presName="hierChild5" presStyleCnt="0"/>
      <dgm:spPr/>
    </dgm:pt>
    <dgm:pt modelId="{32DA4B93-422C-4434-AFAC-C8DBD2E2258F}" type="pres">
      <dgm:prSet presAssocID="{9B687601-882D-4021-B9E3-44B57210FBBE}" presName="hierChild5" presStyleCnt="0"/>
      <dgm:spPr/>
    </dgm:pt>
    <dgm:pt modelId="{BB25DAA5-6A34-4BC0-88DA-36065A1C25F8}" type="pres">
      <dgm:prSet presAssocID="{27A9C620-403B-4572-90F6-C6FDBB6DA511}" presName="hierChild5" presStyleCnt="0"/>
      <dgm:spPr/>
    </dgm:pt>
    <dgm:pt modelId="{48B57541-4B6F-48F2-A870-FA8FFE2299EA}" type="pres">
      <dgm:prSet presAssocID="{88CA119A-0428-4756-B157-16DD596314AA}" presName="hierChild5" presStyleCnt="0"/>
      <dgm:spPr/>
    </dgm:pt>
    <dgm:pt modelId="{7DD57DC0-35B2-409B-9C7E-BDFDDAC69598}" type="pres">
      <dgm:prSet presAssocID="{3AA2CF87-26EA-4CD4-AE72-4FEF6410A460}" presName="hierChild3" presStyleCnt="0"/>
      <dgm:spPr/>
    </dgm:pt>
    <dgm:pt modelId="{BF3DE16C-540A-49F2-B998-A639DC5C299B}" type="pres">
      <dgm:prSet presAssocID="{7A4B4350-D69D-41E1-9EB8-E04F814F084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EF7763F-611C-4AB5-BC18-2F4212AAB391}" type="pres">
      <dgm:prSet presAssocID="{4AEDB453-5AE6-4F76-AA32-A593AEEC1534}" presName="hierRoot3" presStyleCnt="0">
        <dgm:presLayoutVars>
          <dgm:hierBranch val="init"/>
        </dgm:presLayoutVars>
      </dgm:prSet>
      <dgm:spPr/>
    </dgm:pt>
    <dgm:pt modelId="{0B75A1AC-AF9B-43F7-9E9B-55D4D6626249}" type="pres">
      <dgm:prSet presAssocID="{4AEDB453-5AE6-4F76-AA32-A593AEEC1534}" presName="rootComposite3" presStyleCnt="0"/>
      <dgm:spPr/>
    </dgm:pt>
    <dgm:pt modelId="{2325D86E-438E-4F32-8C39-25F971B1740B}" type="pres">
      <dgm:prSet presAssocID="{4AEDB453-5AE6-4F76-AA32-A593AEEC1534}" presName="rootText3" presStyleLbl="asst1" presStyleIdx="0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F1AC6-8B11-427A-A0BB-26DFABCB7483}" type="pres">
      <dgm:prSet presAssocID="{4AEDB453-5AE6-4F76-AA32-A593AEEC153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0C25A09-1147-41A4-B347-26F72F27FF6F}" type="pres">
      <dgm:prSet presAssocID="{4AEDB453-5AE6-4F76-AA32-A593AEEC1534}" presName="hierChild6" presStyleCnt="0"/>
      <dgm:spPr/>
    </dgm:pt>
    <dgm:pt modelId="{7E423760-7959-4F7B-96AF-4D53FBBB847B}" type="pres">
      <dgm:prSet presAssocID="{4AEDB453-5AE6-4F76-AA32-A593AEEC1534}" presName="hierChild7" presStyleCnt="0"/>
      <dgm:spPr/>
    </dgm:pt>
    <dgm:pt modelId="{6C0EC5A6-99F0-4960-820E-3772B14767DE}" type="pres">
      <dgm:prSet presAssocID="{B4A80EBF-A096-4BDC-A7C4-99DA5376291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3514CC3-1568-4327-B62D-9878ACEFCD61}" type="pres">
      <dgm:prSet presAssocID="{56817122-FC5D-4089-AE87-7141256F27A4}" presName="hierRoot3" presStyleCnt="0">
        <dgm:presLayoutVars>
          <dgm:hierBranch val="init"/>
        </dgm:presLayoutVars>
      </dgm:prSet>
      <dgm:spPr/>
    </dgm:pt>
    <dgm:pt modelId="{CDF863CC-CE49-43CA-996E-504DBA8D64A2}" type="pres">
      <dgm:prSet presAssocID="{56817122-FC5D-4089-AE87-7141256F27A4}" presName="rootComposite3" presStyleCnt="0"/>
      <dgm:spPr/>
    </dgm:pt>
    <dgm:pt modelId="{B27453CF-999B-4618-A3DA-37E8EC6E2134}" type="pres">
      <dgm:prSet presAssocID="{56817122-FC5D-4089-AE87-7141256F27A4}" presName="rootText3" presStyleLbl="asst1" presStyleIdx="1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AF3B9-9DAC-4C51-AA65-C44F8E6EB66D}" type="pres">
      <dgm:prSet presAssocID="{56817122-FC5D-4089-AE87-7141256F27A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8F431F-5700-41F3-83A0-1DEC1BDA9F57}" type="pres">
      <dgm:prSet presAssocID="{56817122-FC5D-4089-AE87-7141256F27A4}" presName="hierChild6" presStyleCnt="0"/>
      <dgm:spPr/>
    </dgm:pt>
    <dgm:pt modelId="{AC9B95C3-1E1E-4274-8037-8906F233B006}" type="pres">
      <dgm:prSet presAssocID="{56817122-FC5D-4089-AE87-7141256F27A4}" presName="hierChild7" presStyleCnt="0"/>
      <dgm:spPr/>
    </dgm:pt>
  </dgm:ptLst>
  <dgm:cxnLst>
    <dgm:cxn modelId="{4B70D19B-C76E-4292-855F-DCF76A68E8BF}" type="presOf" srcId="{88CA119A-0428-4756-B157-16DD596314AA}" destId="{29BD6CD6-FA11-4212-A7C9-411516F17038}" srcOrd="0" destOrd="0" presId="urn:microsoft.com/office/officeart/2005/8/layout/orgChart1"/>
    <dgm:cxn modelId="{A9DD87E5-5D24-4FB5-9F29-B196B8B57859}" type="presOf" srcId="{56817122-FC5D-4089-AE87-7141256F27A4}" destId="{C61AF3B9-9DAC-4C51-AA65-C44F8E6EB66D}" srcOrd="1" destOrd="0" presId="urn:microsoft.com/office/officeart/2005/8/layout/orgChart1"/>
    <dgm:cxn modelId="{D2BE221B-5489-4BCE-B2CA-19342F7F34A0}" type="presOf" srcId="{F4FE15C1-2CC6-4FE8-9864-246E4B030680}" destId="{3DEC1EBB-940B-45E2-8B43-B4F03AC4CFAC}" srcOrd="0" destOrd="0" presId="urn:microsoft.com/office/officeart/2005/8/layout/orgChart1"/>
    <dgm:cxn modelId="{2F5DBCC4-BBE3-42A4-B37F-46ED3F5EBD79}" srcId="{2A0D1FEC-6E27-4CB1-9E5D-721EC66797B9}" destId="{E867AE18-F4A3-4F30-8F2F-0C6A34F662DA}" srcOrd="0" destOrd="0" parTransId="{D83DAD7D-5C6E-468E-92FE-AE01DBA4DF4F}" sibTransId="{9C157785-0E73-4622-89F0-8DABE4E96F5D}"/>
    <dgm:cxn modelId="{47953920-E3AC-4F79-A1CA-787FD5BB265B}" srcId="{3AA2CF87-26EA-4CD4-AE72-4FEF6410A460}" destId="{2A0D1FEC-6E27-4CB1-9E5D-721EC66797B9}" srcOrd="4" destOrd="0" parTransId="{CE77E134-AE91-4911-82C8-7126608B293B}" sibTransId="{3DDF298B-6EE4-4508-BB95-1476AC2A4FFC}"/>
    <dgm:cxn modelId="{0A2C99E0-FEB2-4C3E-A8C2-34A4A8B2D890}" srcId="{0145FA18-AC49-43F8-8A5C-06CD196B3B9B}" destId="{3AA2CF87-26EA-4CD4-AE72-4FEF6410A460}" srcOrd="0" destOrd="0" parTransId="{6CA3C53C-071F-4E1E-8DD7-766AA6C802BF}" sibTransId="{15F378AE-72C9-4DDC-B8B9-BC760FB0F901}"/>
    <dgm:cxn modelId="{95D8D5DD-16DB-4808-AE40-A9DBEE1C969F}" type="presOf" srcId="{DD13D09F-C088-4225-9DC2-11BEF94A9B0A}" destId="{6F96BFD1-9949-4B99-88BC-8430EB1B948A}" srcOrd="0" destOrd="0" presId="urn:microsoft.com/office/officeart/2005/8/layout/orgChart1"/>
    <dgm:cxn modelId="{1DE1106F-63F0-46D4-B96A-0DF19D440C58}" type="presOf" srcId="{C7A56CB7-7350-4A93-815F-FB46166EEF03}" destId="{A50D8C0D-1B7E-4C7B-9906-3BF275B1E334}" srcOrd="0" destOrd="0" presId="urn:microsoft.com/office/officeart/2005/8/layout/orgChart1"/>
    <dgm:cxn modelId="{BEB842AE-F50A-4C19-A85E-142DD7260515}" type="presOf" srcId="{D2AA7BAA-ABFF-4B06-9D7D-B1B248A5D142}" destId="{2EB11255-6C52-4BDB-BEF3-6D0CF56A740B}" srcOrd="1" destOrd="0" presId="urn:microsoft.com/office/officeart/2005/8/layout/orgChart1"/>
    <dgm:cxn modelId="{988E083B-855F-483D-8948-549E98DA57E5}" srcId="{9E6831CA-FFE7-426B-8D8B-894F78FB02F9}" destId="{64A67EBB-3988-4A4F-AC20-348CCE193B7E}" srcOrd="0" destOrd="0" parTransId="{C7A56CB7-7350-4A93-815F-FB46166EEF03}" sibTransId="{99DF2001-EB7A-40EF-AA90-9623D30578FA}"/>
    <dgm:cxn modelId="{BEAC6292-221C-48EF-BDDC-9C8EA35917F4}" type="presOf" srcId="{3C79F83F-079A-47F9-B16D-0C756318AE46}" destId="{3CB7901D-7F15-4C5C-A8E6-7A8634310ED4}" srcOrd="0" destOrd="0" presId="urn:microsoft.com/office/officeart/2005/8/layout/orgChart1"/>
    <dgm:cxn modelId="{D0ED9E96-D54F-45C9-9B3F-6D6DD938C452}" type="presOf" srcId="{D83DAD7D-5C6E-468E-92FE-AE01DBA4DF4F}" destId="{AEED757B-4B0A-48D9-9537-1340E09C1FAD}" srcOrd="0" destOrd="0" presId="urn:microsoft.com/office/officeart/2005/8/layout/orgChart1"/>
    <dgm:cxn modelId="{9464048E-F25A-446C-BB55-48A8AD9D0DA4}" srcId="{E867AE18-F4A3-4F30-8F2F-0C6A34F662DA}" destId="{3C79F83F-079A-47F9-B16D-0C756318AE46}" srcOrd="0" destOrd="0" parTransId="{8463D13A-9089-467B-8884-8CF33F6BDC9F}" sibTransId="{DB7B8C44-B6F3-4A8E-873D-B632F7975CC4}"/>
    <dgm:cxn modelId="{9C38B971-87A8-478A-8886-64830749673B}" type="presOf" srcId="{0145FA18-AC49-43F8-8A5C-06CD196B3B9B}" destId="{8ABF8B33-3210-4F78-BACD-CAB3F1E14A8B}" srcOrd="0" destOrd="0" presId="urn:microsoft.com/office/officeart/2005/8/layout/orgChart1"/>
    <dgm:cxn modelId="{4476F2A0-F46D-4F9A-9AAB-80AFDC11A777}" type="presOf" srcId="{7A4B4350-D69D-41E1-9EB8-E04F814F0845}" destId="{BF3DE16C-540A-49F2-B998-A639DC5C299B}" srcOrd="0" destOrd="0" presId="urn:microsoft.com/office/officeart/2005/8/layout/orgChart1"/>
    <dgm:cxn modelId="{6747ADFE-2E5B-43DF-A72C-25F3B1F4FE7C}" type="presOf" srcId="{C8897346-6F3B-48CA-90B5-BF3529C2D1ED}" destId="{DFA91167-504E-4CF3-A1C6-7959B81AC894}" srcOrd="1" destOrd="0" presId="urn:microsoft.com/office/officeart/2005/8/layout/orgChart1"/>
    <dgm:cxn modelId="{5C4F47BF-D7C5-476D-A949-CEA7C77D6B84}" type="presOf" srcId="{3C79F83F-079A-47F9-B16D-0C756318AE46}" destId="{C584C9EF-8E1C-4D13-86F1-52E9E5141221}" srcOrd="1" destOrd="0" presId="urn:microsoft.com/office/officeart/2005/8/layout/orgChart1"/>
    <dgm:cxn modelId="{C5DA6827-F03A-4218-845F-37A98142356E}" type="presOf" srcId="{64A67EBB-3988-4A4F-AC20-348CCE193B7E}" destId="{378B84BE-51F7-4C4A-9C18-F22903DCF77F}" srcOrd="1" destOrd="0" presId="urn:microsoft.com/office/officeart/2005/8/layout/orgChart1"/>
    <dgm:cxn modelId="{F2543005-7D80-45EB-BE7E-10CE79DA7AF6}" type="presOf" srcId="{3AA2CF87-26EA-4CD4-AE72-4FEF6410A460}" destId="{18E09FFC-1477-4EA0-9DF5-47511C45F2B5}" srcOrd="1" destOrd="0" presId="urn:microsoft.com/office/officeart/2005/8/layout/orgChart1"/>
    <dgm:cxn modelId="{C382AA72-5F36-436E-AA26-3E945ED8221F}" type="presOf" srcId="{9B687601-882D-4021-B9E3-44B57210FBBE}" destId="{9FFB7D84-D3B0-451C-AA98-F741F8295CEA}" srcOrd="0" destOrd="0" presId="urn:microsoft.com/office/officeart/2005/8/layout/orgChart1"/>
    <dgm:cxn modelId="{49B36CE0-8891-463F-966C-BC7B1D971761}" type="presOf" srcId="{CE77E134-AE91-4911-82C8-7126608B293B}" destId="{F1C65462-2DED-44FF-9270-75D9E535F4AC}" srcOrd="0" destOrd="0" presId="urn:microsoft.com/office/officeart/2005/8/layout/orgChart1"/>
    <dgm:cxn modelId="{5C1D4C50-59D8-444F-ABFC-3640D1A9A910}" type="presOf" srcId="{3E8A215F-5268-4D9F-9F90-6F7472E265B9}" destId="{9EDE66E4-91EC-4E03-BCA8-C09D72C1D5CE}" srcOrd="0" destOrd="0" presId="urn:microsoft.com/office/officeart/2005/8/layout/orgChart1"/>
    <dgm:cxn modelId="{54034BA5-C367-47FE-99FC-6EFBADD8EEE7}" type="presOf" srcId="{9B687601-882D-4021-B9E3-44B57210FBBE}" destId="{AA144C1B-6202-4BB9-A573-393865C82327}" srcOrd="1" destOrd="0" presId="urn:microsoft.com/office/officeart/2005/8/layout/orgChart1"/>
    <dgm:cxn modelId="{C4664B2F-74CD-43D9-AA1F-F4DAF90710DA}" srcId="{88CA119A-0428-4756-B157-16DD596314AA}" destId="{27A9C620-403B-4572-90F6-C6FDBB6DA511}" srcOrd="0" destOrd="0" parTransId="{0BEE4BA2-FAF6-48AD-9E71-21868BCF77CD}" sibTransId="{EC84F0E9-708B-491C-8E39-FE98C2FB84F2}"/>
    <dgm:cxn modelId="{D10810E5-BCD6-43E1-94EA-BBAC012E3C7F}" type="presOf" srcId="{64A67EBB-3988-4A4F-AC20-348CCE193B7E}" destId="{9EBA6019-FF3C-4FE1-AE77-C3E05259D9BF}" srcOrd="0" destOrd="0" presId="urn:microsoft.com/office/officeart/2005/8/layout/orgChart1"/>
    <dgm:cxn modelId="{A715DD89-4796-470C-BA06-38695C4EA7D8}" type="presOf" srcId="{29EE83F8-C830-4021-9401-69BD83251CED}" destId="{55D3BCFD-A777-4379-9F0D-6365FC9B5A2C}" srcOrd="0" destOrd="0" presId="urn:microsoft.com/office/officeart/2005/8/layout/orgChart1"/>
    <dgm:cxn modelId="{2001C643-E02C-4383-BF6E-D4C1D962563B}" srcId="{9B687601-882D-4021-B9E3-44B57210FBBE}" destId="{F4FE15C1-2CC6-4FE8-9864-246E4B030680}" srcOrd="0" destOrd="0" parTransId="{5142990B-D8B0-4468-BFE3-14F9578DF777}" sibTransId="{1BE2542F-A1EC-4BC7-B59F-E4AA39F9A4E2}"/>
    <dgm:cxn modelId="{6E7436FF-7E22-4858-BB7E-ACFE3A7E9AB2}" srcId="{3AA2CF87-26EA-4CD4-AE72-4FEF6410A460}" destId="{88CA119A-0428-4756-B157-16DD596314AA}" srcOrd="5" destOrd="0" parTransId="{1FC83BBA-8EC1-4936-8E0F-F1F7E6A77CB3}" sibTransId="{2509BEE9-7E74-4755-8363-D56F3EA73337}"/>
    <dgm:cxn modelId="{1895F5C1-7BB2-4445-86FC-A713E3DFB75E}" type="presOf" srcId="{C8897346-6F3B-48CA-90B5-BF3529C2D1ED}" destId="{CBA08C0A-57EB-4788-BDFC-BC7A006DDDFA}" srcOrd="0" destOrd="0" presId="urn:microsoft.com/office/officeart/2005/8/layout/orgChart1"/>
    <dgm:cxn modelId="{376BD422-C4EC-4F4D-8810-D3AB10AE9E56}" type="presOf" srcId="{2A0D1FEC-6E27-4CB1-9E5D-721EC66797B9}" destId="{C8F7F461-E5AE-45E6-99AF-149D83563608}" srcOrd="1" destOrd="0" presId="urn:microsoft.com/office/officeart/2005/8/layout/orgChart1"/>
    <dgm:cxn modelId="{BC7DF19D-59F8-4028-A4AF-278761A7EC73}" type="presOf" srcId="{E867AE18-F4A3-4F30-8F2F-0C6A34F662DA}" destId="{150C38C5-0E39-4618-812C-661F90E0CE56}" srcOrd="1" destOrd="0" presId="urn:microsoft.com/office/officeart/2005/8/layout/orgChart1"/>
    <dgm:cxn modelId="{04A9D42B-D790-43D1-8C77-4779CAB86F17}" type="presOf" srcId="{259BA531-67A1-4630-968C-559EEA1736F9}" destId="{525F582F-D197-41E2-A0B2-E38C496F17C1}" srcOrd="0" destOrd="0" presId="urn:microsoft.com/office/officeart/2005/8/layout/orgChart1"/>
    <dgm:cxn modelId="{33A07F7F-E165-4E6C-AA54-99E1621E9D6C}" type="presOf" srcId="{D24C1695-F1C3-457C-9B42-E22146864C08}" destId="{10668669-6CC1-48CE-B39B-F8B0E06A2FDE}" srcOrd="0" destOrd="0" presId="urn:microsoft.com/office/officeart/2005/8/layout/orgChart1"/>
    <dgm:cxn modelId="{14FD2FDA-0CDC-4A30-A301-33949BD9E63D}" type="presOf" srcId="{4AEDB453-5AE6-4F76-AA32-A593AEEC1534}" destId="{F7BF1AC6-8B11-427A-A0BB-26DFABCB7483}" srcOrd="1" destOrd="0" presId="urn:microsoft.com/office/officeart/2005/8/layout/orgChart1"/>
    <dgm:cxn modelId="{4B881F4C-20CF-4EC5-8B3D-1EB82AD0AE77}" type="presOf" srcId="{56817122-FC5D-4089-AE87-7141256F27A4}" destId="{B27453CF-999B-4618-A3DA-37E8EC6E2134}" srcOrd="0" destOrd="0" presId="urn:microsoft.com/office/officeart/2005/8/layout/orgChart1"/>
    <dgm:cxn modelId="{FE5FA107-8273-430A-B781-C4B05DDB1BDD}" type="presOf" srcId="{9E6831CA-FFE7-426B-8D8B-894F78FB02F9}" destId="{FD904776-3C79-41F8-B486-508B776AE2DB}" srcOrd="1" destOrd="0" presId="urn:microsoft.com/office/officeart/2005/8/layout/orgChart1"/>
    <dgm:cxn modelId="{8EE8D55E-0607-43D9-B7F6-815B2A1E4A82}" type="presOf" srcId="{07E7D075-C017-417D-AC53-BCD75D6C34B6}" destId="{45FE7B51-4DD2-4D0D-8434-7262E3DF6529}" srcOrd="0" destOrd="0" presId="urn:microsoft.com/office/officeart/2005/8/layout/orgChart1"/>
    <dgm:cxn modelId="{6AFC43BF-B454-4F0D-A46C-6B90E3CB528D}" type="presOf" srcId="{B4A80EBF-A096-4BDC-A7C4-99DA53762911}" destId="{6C0EC5A6-99F0-4960-820E-3772B14767DE}" srcOrd="0" destOrd="0" presId="urn:microsoft.com/office/officeart/2005/8/layout/orgChart1"/>
    <dgm:cxn modelId="{0C3EFD79-094D-4105-9A62-294DC4092524}" type="presOf" srcId="{E867AE18-F4A3-4F30-8F2F-0C6A34F662DA}" destId="{6C321C4C-974B-4EE5-848F-D905B09EA118}" srcOrd="0" destOrd="0" presId="urn:microsoft.com/office/officeart/2005/8/layout/orgChart1"/>
    <dgm:cxn modelId="{1344EC9E-C06D-49CA-BF4B-7F7E950F2489}" type="presOf" srcId="{27A9C620-403B-4572-90F6-C6FDBB6DA511}" destId="{5CB56247-C553-4A75-BAFB-459434F3636B}" srcOrd="1" destOrd="0" presId="urn:microsoft.com/office/officeart/2005/8/layout/orgChart1"/>
    <dgm:cxn modelId="{16108105-7DDA-4846-B301-008248A6640C}" type="presOf" srcId="{21B51F37-3D0E-4129-9039-406465A7C108}" destId="{BA46853A-8883-444B-9655-4E4C74AF7BE2}" srcOrd="1" destOrd="0" presId="urn:microsoft.com/office/officeart/2005/8/layout/orgChart1"/>
    <dgm:cxn modelId="{B0EF817B-3B29-4EFD-B534-C4D1A106AC3B}" type="presOf" srcId="{9E6831CA-FFE7-426B-8D8B-894F78FB02F9}" destId="{C1C0C0E4-2984-4B73-BDF6-91D1EDBE4389}" srcOrd="0" destOrd="0" presId="urn:microsoft.com/office/officeart/2005/8/layout/orgChart1"/>
    <dgm:cxn modelId="{FBAD7A6B-A1D5-4341-9EF9-F0F34974A78B}" type="presOf" srcId="{C594164A-80EF-423D-ADC0-67CD8387EB5C}" destId="{63987DC8-A6D0-4FC9-9F49-95743D3DBE1D}" srcOrd="1" destOrd="0" presId="urn:microsoft.com/office/officeart/2005/8/layout/orgChart1"/>
    <dgm:cxn modelId="{61E3348D-7DB4-46B2-894B-F4F868034837}" type="presOf" srcId="{27A9C620-403B-4572-90F6-C6FDBB6DA511}" destId="{F2E27414-54AD-4028-B99B-9F2689DA2E55}" srcOrd="0" destOrd="0" presId="urn:microsoft.com/office/officeart/2005/8/layout/orgChart1"/>
    <dgm:cxn modelId="{31D530CB-983B-49DC-B3B3-C774A9DC76AC}" srcId="{3AA2CF87-26EA-4CD4-AE72-4FEF6410A460}" destId="{C8897346-6F3B-48CA-90B5-BF3529C2D1ED}" srcOrd="3" destOrd="0" parTransId="{07E7D075-C017-417D-AC53-BCD75D6C34B6}" sibTransId="{C5AF9959-8FFC-49CD-BE9E-4A0D9198C170}"/>
    <dgm:cxn modelId="{29F93585-2C06-4D82-9FE0-BD47A641C837}" srcId="{F4FE15C1-2CC6-4FE8-9864-246E4B030680}" destId="{C594164A-80EF-423D-ADC0-67CD8387EB5C}" srcOrd="0" destOrd="0" parTransId="{259BA531-67A1-4630-968C-559EEA1736F9}" sibTransId="{20E42CFA-584F-44BF-99C3-4A3C94AAE50A}"/>
    <dgm:cxn modelId="{3219C4D9-4E35-4483-A29A-25C8902B26E2}" srcId="{3AA2CF87-26EA-4CD4-AE72-4FEF6410A460}" destId="{4AEDB453-5AE6-4F76-AA32-A593AEEC1534}" srcOrd="0" destOrd="0" parTransId="{7A4B4350-D69D-41E1-9EB8-E04F814F0845}" sibTransId="{61316BE2-1732-4B5E-BF03-1B46E02AA4FD}"/>
    <dgm:cxn modelId="{A1F7D640-5042-4C0F-B008-EE3A922E2CCC}" type="presOf" srcId="{88CA119A-0428-4756-B157-16DD596314AA}" destId="{F89FEEAF-55CA-40DC-BC22-1B80584BD3CA}" srcOrd="1" destOrd="0" presId="urn:microsoft.com/office/officeart/2005/8/layout/orgChart1"/>
    <dgm:cxn modelId="{F88CC0BF-DB59-4BD6-AA43-8C74EB8A27AD}" type="presOf" srcId="{F4FE15C1-2CC6-4FE8-9864-246E4B030680}" destId="{D1A76730-60D2-452D-83A3-FC7D54D3508B}" srcOrd="1" destOrd="0" presId="urn:microsoft.com/office/officeart/2005/8/layout/orgChart1"/>
    <dgm:cxn modelId="{86A64037-BAFB-46BB-8322-C7716037D25F}" srcId="{3C79F83F-079A-47F9-B16D-0C756318AE46}" destId="{21B51F37-3D0E-4129-9039-406465A7C108}" srcOrd="0" destOrd="0" parTransId="{29EE83F8-C830-4021-9401-69BD83251CED}" sibTransId="{A5EDF268-ED44-4AA1-819F-27E35A582609}"/>
    <dgm:cxn modelId="{696C1382-FC11-486A-8C3E-5D6695CDDD2B}" type="presOf" srcId="{3AA2CF87-26EA-4CD4-AE72-4FEF6410A460}" destId="{C766EF60-4A88-4A7C-8D51-F0BF7FD83D80}" srcOrd="0" destOrd="0" presId="urn:microsoft.com/office/officeart/2005/8/layout/orgChart1"/>
    <dgm:cxn modelId="{70044E99-BB86-4F90-8162-7B73433BBBEB}" type="presOf" srcId="{C594164A-80EF-423D-ADC0-67CD8387EB5C}" destId="{15C8979C-A9F6-4FEB-B179-6E902A254C67}" srcOrd="0" destOrd="0" presId="urn:microsoft.com/office/officeart/2005/8/layout/orgChart1"/>
    <dgm:cxn modelId="{EFEA18FF-610E-43EC-B665-1AFADA4B565B}" type="presOf" srcId="{8463D13A-9089-467B-8884-8CF33F6BDC9F}" destId="{664941A6-7C14-4A3D-8E2C-37FFD66A1375}" srcOrd="0" destOrd="0" presId="urn:microsoft.com/office/officeart/2005/8/layout/orgChart1"/>
    <dgm:cxn modelId="{EC2BC4C8-25D5-4DC7-A201-8DCCE0EF0733}" type="presOf" srcId="{2A0D1FEC-6E27-4CB1-9E5D-721EC66797B9}" destId="{7FFE90AF-DB5A-4802-B53C-D173704A60B9}" srcOrd="0" destOrd="0" presId="urn:microsoft.com/office/officeart/2005/8/layout/orgChart1"/>
    <dgm:cxn modelId="{DBC935F4-7A29-4AD7-AEC0-D57EF712F3F6}" type="presOf" srcId="{21B51F37-3D0E-4129-9039-406465A7C108}" destId="{ECE79791-1DD9-4F32-BEE7-27192FEAE076}" srcOrd="0" destOrd="0" presId="urn:microsoft.com/office/officeart/2005/8/layout/orgChart1"/>
    <dgm:cxn modelId="{959F51A2-8DE5-422B-839D-F681801C9759}" type="presOf" srcId="{0BEE4BA2-FAF6-48AD-9E71-21868BCF77CD}" destId="{FB2B5228-49B4-4974-A6CF-1595E81DF4CB}" srcOrd="0" destOrd="0" presId="urn:microsoft.com/office/officeart/2005/8/layout/orgChart1"/>
    <dgm:cxn modelId="{C016D9F1-D4E9-485B-A4CB-1B524101683F}" type="presOf" srcId="{4AEDB453-5AE6-4F76-AA32-A593AEEC1534}" destId="{2325D86E-438E-4F32-8C39-25F971B1740B}" srcOrd="0" destOrd="0" presId="urn:microsoft.com/office/officeart/2005/8/layout/orgChart1"/>
    <dgm:cxn modelId="{50E7C2D7-2F26-4D1C-B095-F4CA459D497C}" srcId="{27A9C620-403B-4572-90F6-C6FDBB6DA511}" destId="{9B687601-882D-4021-B9E3-44B57210FBBE}" srcOrd="0" destOrd="0" parTransId="{D24C1695-F1C3-457C-9B42-E22146864C08}" sibTransId="{1DFF1584-7275-4A60-97CC-6FF6E50B6682}"/>
    <dgm:cxn modelId="{62AC66D9-AE2C-4353-8994-63DE409268EC}" srcId="{3AA2CF87-26EA-4CD4-AE72-4FEF6410A460}" destId="{D2AA7BAA-ABFF-4B06-9D7D-B1B248A5D142}" srcOrd="2" destOrd="0" parTransId="{3E8A215F-5268-4D9F-9F90-6F7472E265B9}" sibTransId="{5E8DCE97-9B3B-4981-876E-FF8890CE1FE2}"/>
    <dgm:cxn modelId="{CDF466ED-F181-4127-B9BF-C6BD0CB79348}" type="presOf" srcId="{1FC83BBA-8EC1-4936-8E0F-F1F7E6A77CB3}" destId="{1A3204E8-E61A-4D03-BF46-18888F1387A3}" srcOrd="0" destOrd="0" presId="urn:microsoft.com/office/officeart/2005/8/layout/orgChart1"/>
    <dgm:cxn modelId="{B7A1C75B-3305-4460-91A1-417DB6B43924}" type="presOf" srcId="{D2AA7BAA-ABFF-4B06-9D7D-B1B248A5D142}" destId="{E88AB387-F782-4E10-B572-543AA322C7B1}" srcOrd="0" destOrd="0" presId="urn:microsoft.com/office/officeart/2005/8/layout/orgChart1"/>
    <dgm:cxn modelId="{B79B698C-1A6C-45E8-86B8-904CC1A294BC}" srcId="{C8897346-6F3B-48CA-90B5-BF3529C2D1ED}" destId="{9E6831CA-FFE7-426B-8D8B-894F78FB02F9}" srcOrd="0" destOrd="0" parTransId="{DD13D09F-C088-4225-9DC2-11BEF94A9B0A}" sibTransId="{A6F819D5-CD7D-4EB2-BC15-BD68E2BFDD19}"/>
    <dgm:cxn modelId="{660C3BF8-CC8A-4ED5-97CD-C2614BFD0F25}" srcId="{3AA2CF87-26EA-4CD4-AE72-4FEF6410A460}" destId="{56817122-FC5D-4089-AE87-7141256F27A4}" srcOrd="1" destOrd="0" parTransId="{B4A80EBF-A096-4BDC-A7C4-99DA53762911}" sibTransId="{BB574615-AB5F-42FF-8BC0-4EF65A200056}"/>
    <dgm:cxn modelId="{67ABFF6E-2B19-41B0-B8B9-FDBA4940AFBB}" type="presOf" srcId="{5142990B-D8B0-4468-BFE3-14F9578DF777}" destId="{8F8DACB4-3FEC-4A97-B1A2-0F5DE37DE49C}" srcOrd="0" destOrd="0" presId="urn:microsoft.com/office/officeart/2005/8/layout/orgChart1"/>
    <dgm:cxn modelId="{BB7B9D94-2DFC-4649-ADFE-7243DDB1135D}" type="presParOf" srcId="{8ABF8B33-3210-4F78-BACD-CAB3F1E14A8B}" destId="{6A5DACB6-6046-4B5D-B61F-77AD75D89DDD}" srcOrd="0" destOrd="0" presId="urn:microsoft.com/office/officeart/2005/8/layout/orgChart1"/>
    <dgm:cxn modelId="{C26D670A-F259-4DDC-ABC0-CE6864071946}" type="presParOf" srcId="{6A5DACB6-6046-4B5D-B61F-77AD75D89DDD}" destId="{E4A8A887-5DE2-4C92-9D33-2F8536ACA374}" srcOrd="0" destOrd="0" presId="urn:microsoft.com/office/officeart/2005/8/layout/orgChart1"/>
    <dgm:cxn modelId="{61010928-68C8-43C7-8550-17CD952FDCE5}" type="presParOf" srcId="{E4A8A887-5DE2-4C92-9D33-2F8536ACA374}" destId="{C766EF60-4A88-4A7C-8D51-F0BF7FD83D80}" srcOrd="0" destOrd="0" presId="urn:microsoft.com/office/officeart/2005/8/layout/orgChart1"/>
    <dgm:cxn modelId="{7F702A21-75AD-49FB-80DC-AB12266756B3}" type="presParOf" srcId="{E4A8A887-5DE2-4C92-9D33-2F8536ACA374}" destId="{18E09FFC-1477-4EA0-9DF5-47511C45F2B5}" srcOrd="1" destOrd="0" presId="urn:microsoft.com/office/officeart/2005/8/layout/orgChart1"/>
    <dgm:cxn modelId="{8D1B4C0D-8A38-4E6F-8074-6E7C2AB979C9}" type="presParOf" srcId="{6A5DACB6-6046-4B5D-B61F-77AD75D89DDD}" destId="{4D676D26-FD57-4D4A-9A38-37D1B73EC841}" srcOrd="1" destOrd="0" presId="urn:microsoft.com/office/officeart/2005/8/layout/orgChart1"/>
    <dgm:cxn modelId="{9A2FE8CD-DDCF-4F8F-907F-9380BD9807B1}" type="presParOf" srcId="{4D676D26-FD57-4D4A-9A38-37D1B73EC841}" destId="{9EDE66E4-91EC-4E03-BCA8-C09D72C1D5CE}" srcOrd="0" destOrd="0" presId="urn:microsoft.com/office/officeart/2005/8/layout/orgChart1"/>
    <dgm:cxn modelId="{A40A6889-363D-4C8C-AE18-58831B760B59}" type="presParOf" srcId="{4D676D26-FD57-4D4A-9A38-37D1B73EC841}" destId="{41EE1817-D066-44C9-A1D9-BA0B6D3191B7}" srcOrd="1" destOrd="0" presId="urn:microsoft.com/office/officeart/2005/8/layout/orgChart1"/>
    <dgm:cxn modelId="{AA4C647C-C3FE-4F83-8575-2BC258908058}" type="presParOf" srcId="{41EE1817-D066-44C9-A1D9-BA0B6D3191B7}" destId="{F0E3E65F-4963-456E-A3CD-589006CBB7E9}" srcOrd="0" destOrd="0" presId="urn:microsoft.com/office/officeart/2005/8/layout/orgChart1"/>
    <dgm:cxn modelId="{A34A1299-6A23-4CF5-A3E5-58890BF83EEB}" type="presParOf" srcId="{F0E3E65F-4963-456E-A3CD-589006CBB7E9}" destId="{E88AB387-F782-4E10-B572-543AA322C7B1}" srcOrd="0" destOrd="0" presId="urn:microsoft.com/office/officeart/2005/8/layout/orgChart1"/>
    <dgm:cxn modelId="{6E8B4932-0FC6-4816-A6F7-0A80867CB918}" type="presParOf" srcId="{F0E3E65F-4963-456E-A3CD-589006CBB7E9}" destId="{2EB11255-6C52-4BDB-BEF3-6D0CF56A740B}" srcOrd="1" destOrd="0" presId="urn:microsoft.com/office/officeart/2005/8/layout/orgChart1"/>
    <dgm:cxn modelId="{EB83D039-4693-4E1A-BB19-E6E2C8EE5C4C}" type="presParOf" srcId="{41EE1817-D066-44C9-A1D9-BA0B6D3191B7}" destId="{2F35DB73-B2B0-47D4-9673-68E65CB9ED5A}" srcOrd="1" destOrd="0" presId="urn:microsoft.com/office/officeart/2005/8/layout/orgChart1"/>
    <dgm:cxn modelId="{FB20F4E5-C807-4B01-962F-A11E863C892B}" type="presParOf" srcId="{41EE1817-D066-44C9-A1D9-BA0B6D3191B7}" destId="{DB5E8DDA-120A-43E2-9AB3-0C0387B33C58}" srcOrd="2" destOrd="0" presId="urn:microsoft.com/office/officeart/2005/8/layout/orgChart1"/>
    <dgm:cxn modelId="{84C31EDF-642B-478F-9296-53BA708F0E5F}" type="presParOf" srcId="{4D676D26-FD57-4D4A-9A38-37D1B73EC841}" destId="{45FE7B51-4DD2-4D0D-8434-7262E3DF6529}" srcOrd="2" destOrd="0" presId="urn:microsoft.com/office/officeart/2005/8/layout/orgChart1"/>
    <dgm:cxn modelId="{6E045118-0F08-4BAE-897B-0951F99D2276}" type="presParOf" srcId="{4D676D26-FD57-4D4A-9A38-37D1B73EC841}" destId="{849B8A0E-B675-40A2-B532-26BE45D5158B}" srcOrd="3" destOrd="0" presId="urn:microsoft.com/office/officeart/2005/8/layout/orgChart1"/>
    <dgm:cxn modelId="{0C706361-8F98-4F75-B23C-3B45397D1029}" type="presParOf" srcId="{849B8A0E-B675-40A2-B532-26BE45D5158B}" destId="{A8DA47EA-D825-4C8A-AD67-4324A9EFA120}" srcOrd="0" destOrd="0" presId="urn:microsoft.com/office/officeart/2005/8/layout/orgChart1"/>
    <dgm:cxn modelId="{8E37AE7A-4163-4F63-9816-4F8B6A33F28B}" type="presParOf" srcId="{A8DA47EA-D825-4C8A-AD67-4324A9EFA120}" destId="{CBA08C0A-57EB-4788-BDFC-BC7A006DDDFA}" srcOrd="0" destOrd="0" presId="urn:microsoft.com/office/officeart/2005/8/layout/orgChart1"/>
    <dgm:cxn modelId="{68E4D78B-CC26-46A1-A99B-0D2B7B64D9FD}" type="presParOf" srcId="{A8DA47EA-D825-4C8A-AD67-4324A9EFA120}" destId="{DFA91167-504E-4CF3-A1C6-7959B81AC894}" srcOrd="1" destOrd="0" presId="urn:microsoft.com/office/officeart/2005/8/layout/orgChart1"/>
    <dgm:cxn modelId="{8C28A2D9-4F52-4F6E-B139-F1A6B4376094}" type="presParOf" srcId="{849B8A0E-B675-40A2-B532-26BE45D5158B}" destId="{D3C6ED73-25C0-4EF9-BC74-41F3CC388336}" srcOrd="1" destOrd="0" presId="urn:microsoft.com/office/officeart/2005/8/layout/orgChart1"/>
    <dgm:cxn modelId="{30469E0E-DD31-49AA-AB09-59B29CAAA2CE}" type="presParOf" srcId="{D3C6ED73-25C0-4EF9-BC74-41F3CC388336}" destId="{6F96BFD1-9949-4B99-88BC-8430EB1B948A}" srcOrd="0" destOrd="0" presId="urn:microsoft.com/office/officeart/2005/8/layout/orgChart1"/>
    <dgm:cxn modelId="{712818D3-A63C-45B2-A0B9-324294C66727}" type="presParOf" srcId="{D3C6ED73-25C0-4EF9-BC74-41F3CC388336}" destId="{2830E7C6-FE2C-4555-9645-280E35FF9A8D}" srcOrd="1" destOrd="0" presId="urn:microsoft.com/office/officeart/2005/8/layout/orgChart1"/>
    <dgm:cxn modelId="{1C3C326B-97E1-45D3-8ACD-55369280D737}" type="presParOf" srcId="{2830E7C6-FE2C-4555-9645-280E35FF9A8D}" destId="{21DF5243-0048-4F22-AA3C-8362E8D4874D}" srcOrd="0" destOrd="0" presId="urn:microsoft.com/office/officeart/2005/8/layout/orgChart1"/>
    <dgm:cxn modelId="{20A98C74-BCE4-493E-B217-AF1FDF27C8A5}" type="presParOf" srcId="{21DF5243-0048-4F22-AA3C-8362E8D4874D}" destId="{C1C0C0E4-2984-4B73-BDF6-91D1EDBE4389}" srcOrd="0" destOrd="0" presId="urn:microsoft.com/office/officeart/2005/8/layout/orgChart1"/>
    <dgm:cxn modelId="{04C40CE1-6D70-475C-AC1A-657A086E3471}" type="presParOf" srcId="{21DF5243-0048-4F22-AA3C-8362E8D4874D}" destId="{FD904776-3C79-41F8-B486-508B776AE2DB}" srcOrd="1" destOrd="0" presId="urn:microsoft.com/office/officeart/2005/8/layout/orgChart1"/>
    <dgm:cxn modelId="{0C56E86D-7583-4B9A-9357-B5C7B955BD6D}" type="presParOf" srcId="{2830E7C6-FE2C-4555-9645-280E35FF9A8D}" destId="{91E68C9B-5B41-40AB-8160-6BC0253F5E1F}" srcOrd="1" destOrd="0" presId="urn:microsoft.com/office/officeart/2005/8/layout/orgChart1"/>
    <dgm:cxn modelId="{320FE1B5-1C50-4922-8A5E-35B566A97718}" type="presParOf" srcId="{91E68C9B-5B41-40AB-8160-6BC0253F5E1F}" destId="{A50D8C0D-1B7E-4C7B-9906-3BF275B1E334}" srcOrd="0" destOrd="0" presId="urn:microsoft.com/office/officeart/2005/8/layout/orgChart1"/>
    <dgm:cxn modelId="{DBE27585-36C5-4293-8719-FCEE31171CF3}" type="presParOf" srcId="{91E68C9B-5B41-40AB-8160-6BC0253F5E1F}" destId="{E3A8516D-4CAF-4BF3-AA38-AF83D19DA6D9}" srcOrd="1" destOrd="0" presId="urn:microsoft.com/office/officeart/2005/8/layout/orgChart1"/>
    <dgm:cxn modelId="{1F27661A-7497-4FE4-AA36-AB6D583A491F}" type="presParOf" srcId="{E3A8516D-4CAF-4BF3-AA38-AF83D19DA6D9}" destId="{8CBCA586-560E-46E7-ABB7-F49E2ACF3302}" srcOrd="0" destOrd="0" presId="urn:microsoft.com/office/officeart/2005/8/layout/orgChart1"/>
    <dgm:cxn modelId="{968C60A9-779D-45D3-8A6A-F00851F0EBAC}" type="presParOf" srcId="{8CBCA586-560E-46E7-ABB7-F49E2ACF3302}" destId="{9EBA6019-FF3C-4FE1-AE77-C3E05259D9BF}" srcOrd="0" destOrd="0" presId="urn:microsoft.com/office/officeart/2005/8/layout/orgChart1"/>
    <dgm:cxn modelId="{3BFB01B8-3328-4926-9B90-528848C54F45}" type="presParOf" srcId="{8CBCA586-560E-46E7-ABB7-F49E2ACF3302}" destId="{378B84BE-51F7-4C4A-9C18-F22903DCF77F}" srcOrd="1" destOrd="0" presId="urn:microsoft.com/office/officeart/2005/8/layout/orgChart1"/>
    <dgm:cxn modelId="{0C71503F-64C1-49F9-8C36-482680A83DB7}" type="presParOf" srcId="{E3A8516D-4CAF-4BF3-AA38-AF83D19DA6D9}" destId="{4D64EA06-7601-4F62-BD53-3F4856FA860E}" srcOrd="1" destOrd="0" presId="urn:microsoft.com/office/officeart/2005/8/layout/orgChart1"/>
    <dgm:cxn modelId="{5684E0E9-A0FE-4AC5-8F0E-14E5C2B48B76}" type="presParOf" srcId="{E3A8516D-4CAF-4BF3-AA38-AF83D19DA6D9}" destId="{2DC929BB-8FFC-451B-9BF0-BE25B6DAF9B0}" srcOrd="2" destOrd="0" presId="urn:microsoft.com/office/officeart/2005/8/layout/orgChart1"/>
    <dgm:cxn modelId="{28DAEB46-3A44-4084-A120-79C624C5EE71}" type="presParOf" srcId="{2830E7C6-FE2C-4555-9645-280E35FF9A8D}" destId="{F6BF389A-BDB3-4F4D-9B25-1B5EA509C619}" srcOrd="2" destOrd="0" presId="urn:microsoft.com/office/officeart/2005/8/layout/orgChart1"/>
    <dgm:cxn modelId="{EC4C8DE5-6FDC-41C4-B367-CBEEBED8EDD4}" type="presParOf" srcId="{849B8A0E-B675-40A2-B532-26BE45D5158B}" destId="{95FAEC57-04F0-4161-AD1A-5FD5A7783108}" srcOrd="2" destOrd="0" presId="urn:microsoft.com/office/officeart/2005/8/layout/orgChart1"/>
    <dgm:cxn modelId="{2CBB7560-35BD-4D4A-8242-DD8C72B5996F}" type="presParOf" srcId="{4D676D26-FD57-4D4A-9A38-37D1B73EC841}" destId="{F1C65462-2DED-44FF-9270-75D9E535F4AC}" srcOrd="4" destOrd="0" presId="urn:microsoft.com/office/officeart/2005/8/layout/orgChart1"/>
    <dgm:cxn modelId="{9F7DFDD1-2052-49A8-AC4E-34B2473905F5}" type="presParOf" srcId="{4D676D26-FD57-4D4A-9A38-37D1B73EC841}" destId="{64C3291A-361B-411D-8373-0323E79CEEE6}" srcOrd="5" destOrd="0" presId="urn:microsoft.com/office/officeart/2005/8/layout/orgChart1"/>
    <dgm:cxn modelId="{1989B94F-5765-4193-96A3-9BE69C6955D7}" type="presParOf" srcId="{64C3291A-361B-411D-8373-0323E79CEEE6}" destId="{33B14819-2F5F-418D-8BF5-C30727CB328F}" srcOrd="0" destOrd="0" presId="urn:microsoft.com/office/officeart/2005/8/layout/orgChart1"/>
    <dgm:cxn modelId="{0B7D6002-88D5-4679-86BF-EDA2AF26C1F4}" type="presParOf" srcId="{33B14819-2F5F-418D-8BF5-C30727CB328F}" destId="{7FFE90AF-DB5A-4802-B53C-D173704A60B9}" srcOrd="0" destOrd="0" presId="urn:microsoft.com/office/officeart/2005/8/layout/orgChart1"/>
    <dgm:cxn modelId="{E46A3335-6A82-453E-AF73-513EE07924A5}" type="presParOf" srcId="{33B14819-2F5F-418D-8BF5-C30727CB328F}" destId="{C8F7F461-E5AE-45E6-99AF-149D83563608}" srcOrd="1" destOrd="0" presId="urn:microsoft.com/office/officeart/2005/8/layout/orgChart1"/>
    <dgm:cxn modelId="{D4DA91E5-F649-430C-B90E-9C2A0114FE59}" type="presParOf" srcId="{64C3291A-361B-411D-8373-0323E79CEEE6}" destId="{7B0DD31A-3600-491F-9D20-ADDA27219BF9}" srcOrd="1" destOrd="0" presId="urn:microsoft.com/office/officeart/2005/8/layout/orgChart1"/>
    <dgm:cxn modelId="{35F69C6D-30C2-4A0B-9341-C8E5FCFE7A82}" type="presParOf" srcId="{7B0DD31A-3600-491F-9D20-ADDA27219BF9}" destId="{AEED757B-4B0A-48D9-9537-1340E09C1FAD}" srcOrd="0" destOrd="0" presId="urn:microsoft.com/office/officeart/2005/8/layout/orgChart1"/>
    <dgm:cxn modelId="{244B35C3-1F4E-41AF-ABAF-EE223DF1831A}" type="presParOf" srcId="{7B0DD31A-3600-491F-9D20-ADDA27219BF9}" destId="{D98CAA4B-F035-4CAE-8540-DE8E41B9A949}" srcOrd="1" destOrd="0" presId="urn:microsoft.com/office/officeart/2005/8/layout/orgChart1"/>
    <dgm:cxn modelId="{4F822FE9-5338-45F3-9E82-128749E07AC6}" type="presParOf" srcId="{D98CAA4B-F035-4CAE-8540-DE8E41B9A949}" destId="{8FD3EE5C-0016-4B54-AD48-50ADD5B03D75}" srcOrd="0" destOrd="0" presId="urn:microsoft.com/office/officeart/2005/8/layout/orgChart1"/>
    <dgm:cxn modelId="{6961BE70-E5BF-4EC6-A9F7-9A5BADFC6277}" type="presParOf" srcId="{8FD3EE5C-0016-4B54-AD48-50ADD5B03D75}" destId="{6C321C4C-974B-4EE5-848F-D905B09EA118}" srcOrd="0" destOrd="0" presId="urn:microsoft.com/office/officeart/2005/8/layout/orgChart1"/>
    <dgm:cxn modelId="{540A8ACC-13C0-41F6-90BB-D3B3E7A15278}" type="presParOf" srcId="{8FD3EE5C-0016-4B54-AD48-50ADD5B03D75}" destId="{150C38C5-0E39-4618-812C-661F90E0CE56}" srcOrd="1" destOrd="0" presId="urn:microsoft.com/office/officeart/2005/8/layout/orgChart1"/>
    <dgm:cxn modelId="{C44EC132-095B-4E31-9D0C-AE6BFA21419A}" type="presParOf" srcId="{D98CAA4B-F035-4CAE-8540-DE8E41B9A949}" destId="{6D518597-A88C-4A26-AEAC-65025EC7C8B3}" srcOrd="1" destOrd="0" presId="urn:microsoft.com/office/officeart/2005/8/layout/orgChart1"/>
    <dgm:cxn modelId="{71F43D47-02E0-4B07-87D5-C4D534854728}" type="presParOf" srcId="{6D518597-A88C-4A26-AEAC-65025EC7C8B3}" destId="{664941A6-7C14-4A3D-8E2C-37FFD66A1375}" srcOrd="0" destOrd="0" presId="urn:microsoft.com/office/officeart/2005/8/layout/orgChart1"/>
    <dgm:cxn modelId="{0F4B8221-8175-4DAC-AAA9-7637451D8F7D}" type="presParOf" srcId="{6D518597-A88C-4A26-AEAC-65025EC7C8B3}" destId="{8BF417BF-8A5E-40C7-862C-9AA3CCE6FEF6}" srcOrd="1" destOrd="0" presId="urn:microsoft.com/office/officeart/2005/8/layout/orgChart1"/>
    <dgm:cxn modelId="{DAE826BF-B81C-4D59-912B-B6CDD5F35566}" type="presParOf" srcId="{8BF417BF-8A5E-40C7-862C-9AA3CCE6FEF6}" destId="{44A8F30E-7FA9-4EE3-9115-87A5D3B09EC4}" srcOrd="0" destOrd="0" presId="urn:microsoft.com/office/officeart/2005/8/layout/orgChart1"/>
    <dgm:cxn modelId="{CF9AA938-E85B-4732-A50F-1611A2C9B047}" type="presParOf" srcId="{44A8F30E-7FA9-4EE3-9115-87A5D3B09EC4}" destId="{3CB7901D-7F15-4C5C-A8E6-7A8634310ED4}" srcOrd="0" destOrd="0" presId="urn:microsoft.com/office/officeart/2005/8/layout/orgChart1"/>
    <dgm:cxn modelId="{3AD6B11D-6565-41AC-807B-C2F5F0CD3FEE}" type="presParOf" srcId="{44A8F30E-7FA9-4EE3-9115-87A5D3B09EC4}" destId="{C584C9EF-8E1C-4D13-86F1-52E9E5141221}" srcOrd="1" destOrd="0" presId="urn:microsoft.com/office/officeart/2005/8/layout/orgChart1"/>
    <dgm:cxn modelId="{CEA731BC-6F3C-4F66-BD4A-E6A9163E2E91}" type="presParOf" srcId="{8BF417BF-8A5E-40C7-862C-9AA3CCE6FEF6}" destId="{60B46E6C-F867-450B-AE8B-EFF502519578}" srcOrd="1" destOrd="0" presId="urn:microsoft.com/office/officeart/2005/8/layout/orgChart1"/>
    <dgm:cxn modelId="{0B7F17A3-7D10-459C-92FE-B98E21BAD94C}" type="presParOf" srcId="{60B46E6C-F867-450B-AE8B-EFF502519578}" destId="{55D3BCFD-A777-4379-9F0D-6365FC9B5A2C}" srcOrd="0" destOrd="0" presId="urn:microsoft.com/office/officeart/2005/8/layout/orgChart1"/>
    <dgm:cxn modelId="{C998028B-2417-4C5F-BD25-FF99E55315C3}" type="presParOf" srcId="{60B46E6C-F867-450B-AE8B-EFF502519578}" destId="{0814FA66-14F5-4AE0-B4DA-5F9ADDDA1673}" srcOrd="1" destOrd="0" presId="urn:microsoft.com/office/officeart/2005/8/layout/orgChart1"/>
    <dgm:cxn modelId="{E6421482-9F5E-456C-8D43-9F2FBA9B989B}" type="presParOf" srcId="{0814FA66-14F5-4AE0-B4DA-5F9ADDDA1673}" destId="{ABFD675B-5062-4FA3-ABE6-2471A21E4198}" srcOrd="0" destOrd="0" presId="urn:microsoft.com/office/officeart/2005/8/layout/orgChart1"/>
    <dgm:cxn modelId="{7BE78B73-90C0-4556-B37A-9F952C85328A}" type="presParOf" srcId="{ABFD675B-5062-4FA3-ABE6-2471A21E4198}" destId="{ECE79791-1DD9-4F32-BEE7-27192FEAE076}" srcOrd="0" destOrd="0" presId="urn:microsoft.com/office/officeart/2005/8/layout/orgChart1"/>
    <dgm:cxn modelId="{747CAC29-13D4-43C2-B2FC-F3BB147E78C5}" type="presParOf" srcId="{ABFD675B-5062-4FA3-ABE6-2471A21E4198}" destId="{BA46853A-8883-444B-9655-4E4C74AF7BE2}" srcOrd="1" destOrd="0" presId="urn:microsoft.com/office/officeart/2005/8/layout/orgChart1"/>
    <dgm:cxn modelId="{45620590-7FEB-463F-8C33-8375B981CDB8}" type="presParOf" srcId="{0814FA66-14F5-4AE0-B4DA-5F9ADDDA1673}" destId="{117EE99D-0C7A-4EB4-B4EC-DE637F775C8E}" srcOrd="1" destOrd="0" presId="urn:microsoft.com/office/officeart/2005/8/layout/orgChart1"/>
    <dgm:cxn modelId="{272BDA87-ACDD-4B06-BD03-B734836EA41C}" type="presParOf" srcId="{0814FA66-14F5-4AE0-B4DA-5F9ADDDA1673}" destId="{7C144DAD-23C3-43FB-80C6-80342A723B93}" srcOrd="2" destOrd="0" presId="urn:microsoft.com/office/officeart/2005/8/layout/orgChart1"/>
    <dgm:cxn modelId="{398F2566-87BE-4F73-B73F-DE23284CCE46}" type="presParOf" srcId="{8BF417BF-8A5E-40C7-862C-9AA3CCE6FEF6}" destId="{5358562F-88D5-4153-8C79-B5BE733EA7EE}" srcOrd="2" destOrd="0" presId="urn:microsoft.com/office/officeart/2005/8/layout/orgChart1"/>
    <dgm:cxn modelId="{88FD2BDA-7542-4325-853A-98F2723FAC80}" type="presParOf" srcId="{D98CAA4B-F035-4CAE-8540-DE8E41B9A949}" destId="{4D0B39DF-2EED-4ADD-B9CB-3961CC671852}" srcOrd="2" destOrd="0" presId="urn:microsoft.com/office/officeart/2005/8/layout/orgChart1"/>
    <dgm:cxn modelId="{27921B69-DCA6-47AE-8C2B-559564B5FBB9}" type="presParOf" srcId="{64C3291A-361B-411D-8373-0323E79CEEE6}" destId="{4BF8EFFC-8B39-4EF5-BDA2-EB8CCDF8C2E7}" srcOrd="2" destOrd="0" presId="urn:microsoft.com/office/officeart/2005/8/layout/orgChart1"/>
    <dgm:cxn modelId="{D9F2C575-CDAC-4E2D-8948-AD7BE2EF6794}" type="presParOf" srcId="{4D676D26-FD57-4D4A-9A38-37D1B73EC841}" destId="{1A3204E8-E61A-4D03-BF46-18888F1387A3}" srcOrd="6" destOrd="0" presId="urn:microsoft.com/office/officeart/2005/8/layout/orgChart1"/>
    <dgm:cxn modelId="{1C86488E-4ED2-483F-A508-63F2D7BCF8EB}" type="presParOf" srcId="{4D676D26-FD57-4D4A-9A38-37D1B73EC841}" destId="{06AAE378-FDF6-4FC1-97C0-19E99F0FD0A3}" srcOrd="7" destOrd="0" presId="urn:microsoft.com/office/officeart/2005/8/layout/orgChart1"/>
    <dgm:cxn modelId="{88CAFF23-76C4-4C93-B5AF-C4A8C168AE08}" type="presParOf" srcId="{06AAE378-FDF6-4FC1-97C0-19E99F0FD0A3}" destId="{1C86026B-5E9E-48CC-A209-F12FB61BDF4C}" srcOrd="0" destOrd="0" presId="urn:microsoft.com/office/officeart/2005/8/layout/orgChart1"/>
    <dgm:cxn modelId="{BE159624-E79C-48A5-BFC3-9E85C6848804}" type="presParOf" srcId="{1C86026B-5E9E-48CC-A209-F12FB61BDF4C}" destId="{29BD6CD6-FA11-4212-A7C9-411516F17038}" srcOrd="0" destOrd="0" presId="urn:microsoft.com/office/officeart/2005/8/layout/orgChart1"/>
    <dgm:cxn modelId="{D963E3BF-A174-4C28-929C-ED5B77A30865}" type="presParOf" srcId="{1C86026B-5E9E-48CC-A209-F12FB61BDF4C}" destId="{F89FEEAF-55CA-40DC-BC22-1B80584BD3CA}" srcOrd="1" destOrd="0" presId="urn:microsoft.com/office/officeart/2005/8/layout/orgChart1"/>
    <dgm:cxn modelId="{DB1FE371-7F49-436F-B574-BDF225CDA24F}" type="presParOf" srcId="{06AAE378-FDF6-4FC1-97C0-19E99F0FD0A3}" destId="{8161F478-7899-4881-A217-E4248A13B31B}" srcOrd="1" destOrd="0" presId="urn:microsoft.com/office/officeart/2005/8/layout/orgChart1"/>
    <dgm:cxn modelId="{3F3219D7-AC4C-44E9-986E-0C34D5FF2FAF}" type="presParOf" srcId="{8161F478-7899-4881-A217-E4248A13B31B}" destId="{FB2B5228-49B4-4974-A6CF-1595E81DF4CB}" srcOrd="0" destOrd="0" presId="urn:microsoft.com/office/officeart/2005/8/layout/orgChart1"/>
    <dgm:cxn modelId="{21E78D71-F5B5-4D8B-A238-FE56FA74DC76}" type="presParOf" srcId="{8161F478-7899-4881-A217-E4248A13B31B}" destId="{A63DC9F5-A6AE-46BD-A17B-F76F493777F4}" srcOrd="1" destOrd="0" presId="urn:microsoft.com/office/officeart/2005/8/layout/orgChart1"/>
    <dgm:cxn modelId="{A20CFA1A-E50A-453C-A7E6-20F3EDA5A039}" type="presParOf" srcId="{A63DC9F5-A6AE-46BD-A17B-F76F493777F4}" destId="{BAF6D9FF-72B6-43A5-8C94-EA42BEF0934D}" srcOrd="0" destOrd="0" presId="urn:microsoft.com/office/officeart/2005/8/layout/orgChart1"/>
    <dgm:cxn modelId="{4F770623-D079-40D1-8B46-153625E7D6F3}" type="presParOf" srcId="{BAF6D9FF-72B6-43A5-8C94-EA42BEF0934D}" destId="{F2E27414-54AD-4028-B99B-9F2689DA2E55}" srcOrd="0" destOrd="0" presId="urn:microsoft.com/office/officeart/2005/8/layout/orgChart1"/>
    <dgm:cxn modelId="{C279ECCA-C278-4170-9CC1-A974438FB997}" type="presParOf" srcId="{BAF6D9FF-72B6-43A5-8C94-EA42BEF0934D}" destId="{5CB56247-C553-4A75-BAFB-459434F3636B}" srcOrd="1" destOrd="0" presId="urn:microsoft.com/office/officeart/2005/8/layout/orgChart1"/>
    <dgm:cxn modelId="{C686EECD-3E85-4BAE-8D42-EF99B8A43599}" type="presParOf" srcId="{A63DC9F5-A6AE-46BD-A17B-F76F493777F4}" destId="{E101DB42-6788-4FC7-8A16-6FB808C400AB}" srcOrd="1" destOrd="0" presId="urn:microsoft.com/office/officeart/2005/8/layout/orgChart1"/>
    <dgm:cxn modelId="{5A2E525B-7690-4B65-BE3A-9BED5F1C3419}" type="presParOf" srcId="{E101DB42-6788-4FC7-8A16-6FB808C400AB}" destId="{10668669-6CC1-48CE-B39B-F8B0E06A2FDE}" srcOrd="0" destOrd="0" presId="urn:microsoft.com/office/officeart/2005/8/layout/orgChart1"/>
    <dgm:cxn modelId="{27CAD270-D65E-4791-B1F4-514C14450DCB}" type="presParOf" srcId="{E101DB42-6788-4FC7-8A16-6FB808C400AB}" destId="{B662E124-91A1-4711-B3D6-74CBA163FC39}" srcOrd="1" destOrd="0" presId="urn:microsoft.com/office/officeart/2005/8/layout/orgChart1"/>
    <dgm:cxn modelId="{F165676D-F5BC-4186-BDB2-95349581B117}" type="presParOf" srcId="{B662E124-91A1-4711-B3D6-74CBA163FC39}" destId="{0C7C310A-4135-49FF-AA76-ABD2021F257D}" srcOrd="0" destOrd="0" presId="urn:microsoft.com/office/officeart/2005/8/layout/orgChart1"/>
    <dgm:cxn modelId="{6D6D29FA-6A76-43AC-954A-FD965D0DABDC}" type="presParOf" srcId="{0C7C310A-4135-49FF-AA76-ABD2021F257D}" destId="{9FFB7D84-D3B0-451C-AA98-F741F8295CEA}" srcOrd="0" destOrd="0" presId="urn:microsoft.com/office/officeart/2005/8/layout/orgChart1"/>
    <dgm:cxn modelId="{814B6C7A-159E-4AF2-AF45-8BC85142380F}" type="presParOf" srcId="{0C7C310A-4135-49FF-AA76-ABD2021F257D}" destId="{AA144C1B-6202-4BB9-A573-393865C82327}" srcOrd="1" destOrd="0" presId="urn:microsoft.com/office/officeart/2005/8/layout/orgChart1"/>
    <dgm:cxn modelId="{3F21BE89-5E62-4BCF-9A8B-D0CF9664C31D}" type="presParOf" srcId="{B662E124-91A1-4711-B3D6-74CBA163FC39}" destId="{921D3114-C27F-47CD-9690-17F293253395}" srcOrd="1" destOrd="0" presId="urn:microsoft.com/office/officeart/2005/8/layout/orgChart1"/>
    <dgm:cxn modelId="{214A680E-8881-4395-B733-F5F80FC13AFF}" type="presParOf" srcId="{921D3114-C27F-47CD-9690-17F293253395}" destId="{8F8DACB4-3FEC-4A97-B1A2-0F5DE37DE49C}" srcOrd="0" destOrd="0" presId="urn:microsoft.com/office/officeart/2005/8/layout/orgChart1"/>
    <dgm:cxn modelId="{8D102DB1-9265-425D-94AA-132250F9483C}" type="presParOf" srcId="{921D3114-C27F-47CD-9690-17F293253395}" destId="{8AFE79D8-4092-4C84-8565-62DA73F30A33}" srcOrd="1" destOrd="0" presId="urn:microsoft.com/office/officeart/2005/8/layout/orgChart1"/>
    <dgm:cxn modelId="{EF78C7B0-D216-4116-A143-F75FAF1D8DFC}" type="presParOf" srcId="{8AFE79D8-4092-4C84-8565-62DA73F30A33}" destId="{ECAD3EE0-01FA-4499-A7D0-653BE76738F9}" srcOrd="0" destOrd="0" presId="urn:microsoft.com/office/officeart/2005/8/layout/orgChart1"/>
    <dgm:cxn modelId="{354DD803-0DA2-4568-BBF3-3C35B0CE6C83}" type="presParOf" srcId="{ECAD3EE0-01FA-4499-A7D0-653BE76738F9}" destId="{3DEC1EBB-940B-45E2-8B43-B4F03AC4CFAC}" srcOrd="0" destOrd="0" presId="urn:microsoft.com/office/officeart/2005/8/layout/orgChart1"/>
    <dgm:cxn modelId="{3963A3B2-411D-4FC1-993A-B2E6AC595252}" type="presParOf" srcId="{ECAD3EE0-01FA-4499-A7D0-653BE76738F9}" destId="{D1A76730-60D2-452D-83A3-FC7D54D3508B}" srcOrd="1" destOrd="0" presId="urn:microsoft.com/office/officeart/2005/8/layout/orgChart1"/>
    <dgm:cxn modelId="{33F1E27B-9D02-4C26-BB5C-0D952E3F26D2}" type="presParOf" srcId="{8AFE79D8-4092-4C84-8565-62DA73F30A33}" destId="{C9151157-AF08-400D-8199-AC13D3663AB8}" srcOrd="1" destOrd="0" presId="urn:microsoft.com/office/officeart/2005/8/layout/orgChart1"/>
    <dgm:cxn modelId="{6B578651-A6D9-4251-82C0-597FC5C57305}" type="presParOf" srcId="{C9151157-AF08-400D-8199-AC13D3663AB8}" destId="{525F582F-D197-41E2-A0B2-E38C496F17C1}" srcOrd="0" destOrd="0" presId="urn:microsoft.com/office/officeart/2005/8/layout/orgChart1"/>
    <dgm:cxn modelId="{69BDC5C0-8711-4B30-99D2-AE33BD4E5BE4}" type="presParOf" srcId="{C9151157-AF08-400D-8199-AC13D3663AB8}" destId="{738C32BC-C680-414A-ABEC-A35D763CADCA}" srcOrd="1" destOrd="0" presId="urn:microsoft.com/office/officeart/2005/8/layout/orgChart1"/>
    <dgm:cxn modelId="{7190CFDF-548B-4220-B22E-E855F005F2D4}" type="presParOf" srcId="{738C32BC-C680-414A-ABEC-A35D763CADCA}" destId="{7488716E-5457-4200-996F-DD1B6648976D}" srcOrd="0" destOrd="0" presId="urn:microsoft.com/office/officeart/2005/8/layout/orgChart1"/>
    <dgm:cxn modelId="{2C3EE29F-E1F7-4E34-818C-364CA17109E9}" type="presParOf" srcId="{7488716E-5457-4200-996F-DD1B6648976D}" destId="{15C8979C-A9F6-4FEB-B179-6E902A254C67}" srcOrd="0" destOrd="0" presId="urn:microsoft.com/office/officeart/2005/8/layout/orgChart1"/>
    <dgm:cxn modelId="{BFE03E81-9D47-46A8-B2E4-47EEA8270919}" type="presParOf" srcId="{7488716E-5457-4200-996F-DD1B6648976D}" destId="{63987DC8-A6D0-4FC9-9F49-95743D3DBE1D}" srcOrd="1" destOrd="0" presId="urn:microsoft.com/office/officeart/2005/8/layout/orgChart1"/>
    <dgm:cxn modelId="{269F23D0-8794-4E62-AB9A-F33C15A346D4}" type="presParOf" srcId="{738C32BC-C680-414A-ABEC-A35D763CADCA}" destId="{0B162849-BB5C-4437-9B32-87FCA3B98C94}" srcOrd="1" destOrd="0" presId="urn:microsoft.com/office/officeart/2005/8/layout/orgChart1"/>
    <dgm:cxn modelId="{4C7211F6-98B2-478D-8B6D-B4522C1FA3A6}" type="presParOf" srcId="{738C32BC-C680-414A-ABEC-A35D763CADCA}" destId="{EAB5BEDF-8A42-44A6-8FF2-9E27BD7B87EE}" srcOrd="2" destOrd="0" presId="urn:microsoft.com/office/officeart/2005/8/layout/orgChart1"/>
    <dgm:cxn modelId="{5489BF95-037B-4A06-8D17-BE931795FF21}" type="presParOf" srcId="{8AFE79D8-4092-4C84-8565-62DA73F30A33}" destId="{378A1870-777D-4B5C-887E-1EA3C116B171}" srcOrd="2" destOrd="0" presId="urn:microsoft.com/office/officeart/2005/8/layout/orgChart1"/>
    <dgm:cxn modelId="{4BBFBD92-EFA4-4EAF-8426-A259D5B7B330}" type="presParOf" srcId="{B662E124-91A1-4711-B3D6-74CBA163FC39}" destId="{32DA4B93-422C-4434-AFAC-C8DBD2E2258F}" srcOrd="2" destOrd="0" presId="urn:microsoft.com/office/officeart/2005/8/layout/orgChart1"/>
    <dgm:cxn modelId="{C82492C0-DF7F-45C8-8126-B7F3C1B6B75D}" type="presParOf" srcId="{A63DC9F5-A6AE-46BD-A17B-F76F493777F4}" destId="{BB25DAA5-6A34-4BC0-88DA-36065A1C25F8}" srcOrd="2" destOrd="0" presId="urn:microsoft.com/office/officeart/2005/8/layout/orgChart1"/>
    <dgm:cxn modelId="{CFFD25C4-3625-4FE9-8814-77C5AE25030B}" type="presParOf" srcId="{06AAE378-FDF6-4FC1-97C0-19E99F0FD0A3}" destId="{48B57541-4B6F-48F2-A870-FA8FFE2299EA}" srcOrd="2" destOrd="0" presId="urn:microsoft.com/office/officeart/2005/8/layout/orgChart1"/>
    <dgm:cxn modelId="{F2FE6512-CDEE-4338-A1B6-F70C65BB1933}" type="presParOf" srcId="{6A5DACB6-6046-4B5D-B61F-77AD75D89DDD}" destId="{7DD57DC0-35B2-409B-9C7E-BDFDDAC69598}" srcOrd="2" destOrd="0" presId="urn:microsoft.com/office/officeart/2005/8/layout/orgChart1"/>
    <dgm:cxn modelId="{393A3BD1-9918-48E4-9132-F5F29A8C24E9}" type="presParOf" srcId="{7DD57DC0-35B2-409B-9C7E-BDFDDAC69598}" destId="{BF3DE16C-540A-49F2-B998-A639DC5C299B}" srcOrd="0" destOrd="0" presId="urn:microsoft.com/office/officeart/2005/8/layout/orgChart1"/>
    <dgm:cxn modelId="{C465CEFE-ED40-42FC-B3F5-55480673DFB5}" type="presParOf" srcId="{7DD57DC0-35B2-409B-9C7E-BDFDDAC69598}" destId="{4EF7763F-611C-4AB5-BC18-2F4212AAB391}" srcOrd="1" destOrd="0" presId="urn:microsoft.com/office/officeart/2005/8/layout/orgChart1"/>
    <dgm:cxn modelId="{B79F9638-A5A4-4DA8-8CE8-5A0F8AE51203}" type="presParOf" srcId="{4EF7763F-611C-4AB5-BC18-2F4212AAB391}" destId="{0B75A1AC-AF9B-43F7-9E9B-55D4D6626249}" srcOrd="0" destOrd="0" presId="urn:microsoft.com/office/officeart/2005/8/layout/orgChart1"/>
    <dgm:cxn modelId="{96FDB44A-514C-46FF-BBA4-7C7A68AAC118}" type="presParOf" srcId="{0B75A1AC-AF9B-43F7-9E9B-55D4D6626249}" destId="{2325D86E-438E-4F32-8C39-25F971B1740B}" srcOrd="0" destOrd="0" presId="urn:microsoft.com/office/officeart/2005/8/layout/orgChart1"/>
    <dgm:cxn modelId="{8C51D03E-A998-4958-96EB-19EB575AD98B}" type="presParOf" srcId="{0B75A1AC-AF9B-43F7-9E9B-55D4D6626249}" destId="{F7BF1AC6-8B11-427A-A0BB-26DFABCB7483}" srcOrd="1" destOrd="0" presId="urn:microsoft.com/office/officeart/2005/8/layout/orgChart1"/>
    <dgm:cxn modelId="{193F8C8B-8462-483C-BFDF-F622C1547A64}" type="presParOf" srcId="{4EF7763F-611C-4AB5-BC18-2F4212AAB391}" destId="{00C25A09-1147-41A4-B347-26F72F27FF6F}" srcOrd="1" destOrd="0" presId="urn:microsoft.com/office/officeart/2005/8/layout/orgChart1"/>
    <dgm:cxn modelId="{5B8CEED6-D1E0-4BDF-84D6-CC2B210726A5}" type="presParOf" srcId="{4EF7763F-611C-4AB5-BC18-2F4212AAB391}" destId="{7E423760-7959-4F7B-96AF-4D53FBBB847B}" srcOrd="2" destOrd="0" presId="urn:microsoft.com/office/officeart/2005/8/layout/orgChart1"/>
    <dgm:cxn modelId="{A90F266C-EEF1-422B-9504-03D859C51077}" type="presParOf" srcId="{7DD57DC0-35B2-409B-9C7E-BDFDDAC69598}" destId="{6C0EC5A6-99F0-4960-820E-3772B14767DE}" srcOrd="2" destOrd="0" presId="urn:microsoft.com/office/officeart/2005/8/layout/orgChart1"/>
    <dgm:cxn modelId="{E44F29F9-9B8E-488E-B8C0-153B362B3B13}" type="presParOf" srcId="{7DD57DC0-35B2-409B-9C7E-BDFDDAC69598}" destId="{03514CC3-1568-4327-B62D-9878ACEFCD61}" srcOrd="3" destOrd="0" presId="urn:microsoft.com/office/officeart/2005/8/layout/orgChart1"/>
    <dgm:cxn modelId="{694582D0-0760-418D-A11F-E7423EAD4BAE}" type="presParOf" srcId="{03514CC3-1568-4327-B62D-9878ACEFCD61}" destId="{CDF863CC-CE49-43CA-996E-504DBA8D64A2}" srcOrd="0" destOrd="0" presId="urn:microsoft.com/office/officeart/2005/8/layout/orgChart1"/>
    <dgm:cxn modelId="{56A261A2-B863-45A6-90D2-AD0C29BCDBDD}" type="presParOf" srcId="{CDF863CC-CE49-43CA-996E-504DBA8D64A2}" destId="{B27453CF-999B-4618-A3DA-37E8EC6E2134}" srcOrd="0" destOrd="0" presId="urn:microsoft.com/office/officeart/2005/8/layout/orgChart1"/>
    <dgm:cxn modelId="{08B9707C-B9D3-4D56-9969-FEBB42472FE4}" type="presParOf" srcId="{CDF863CC-CE49-43CA-996E-504DBA8D64A2}" destId="{C61AF3B9-9DAC-4C51-AA65-C44F8E6EB66D}" srcOrd="1" destOrd="0" presId="urn:microsoft.com/office/officeart/2005/8/layout/orgChart1"/>
    <dgm:cxn modelId="{ED364893-4E19-4BFD-81E8-E04DCD2A62FB}" type="presParOf" srcId="{03514CC3-1568-4327-B62D-9878ACEFCD61}" destId="{E68F431F-5700-41F3-83A0-1DEC1BDA9F57}" srcOrd="1" destOrd="0" presId="urn:microsoft.com/office/officeart/2005/8/layout/orgChart1"/>
    <dgm:cxn modelId="{D897750E-1F45-404F-912C-BA2FE609FB77}" type="presParOf" srcId="{03514CC3-1568-4327-B62D-9878ACEFCD61}" destId="{AC9B95C3-1E1E-4274-8037-8906F233B0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Parque </a:t>
          </a:r>
          <a:r>
            <a:rPr lang="es-ES" sz="1200" dirty="0" smtClean="0"/>
            <a:t>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653B2A2B-614D-401D-8F64-8D6AD272F239}">
      <dgm:prSet custT="1"/>
      <dgm:spPr/>
      <dgm:t>
        <a:bodyPr/>
        <a:lstStyle/>
        <a:p>
          <a:r>
            <a:rPr lang="es-ES" sz="1200" dirty="0" smtClean="0"/>
            <a:t>Enfermera 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244467A-8325-4A7E-9296-CB7CE2E715BF}" type="parTrans" cxnId="{18474BC9-8443-4724-B95D-55F9DEF3B9BF}">
      <dgm:prSet/>
      <dgm:spPr/>
      <dgm:t>
        <a:bodyPr/>
        <a:lstStyle/>
        <a:p>
          <a:endParaRPr lang="es-ES" sz="1200"/>
        </a:p>
      </dgm:t>
    </dgm:pt>
    <dgm:pt modelId="{E904BC6D-42C0-4B77-98EF-7B4FCA42CCBC}" type="sibTrans" cxnId="{18474BC9-8443-4724-B95D-55F9DEF3B9BF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666BE20C-127A-45A6-8248-63A486888E2B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C3CE992D-B17A-434C-B6A6-26ED351DD4C9}" type="parTrans" cxnId="{5A559496-B409-4053-A7DC-F38051D2DDE1}">
      <dgm:prSet/>
      <dgm:spPr/>
      <dgm:t>
        <a:bodyPr/>
        <a:lstStyle/>
        <a:p>
          <a:endParaRPr lang="es-ES" sz="1200"/>
        </a:p>
      </dgm:t>
    </dgm:pt>
    <dgm:pt modelId="{95F22012-8DBA-4E11-AD3F-2DA2C877A562}" type="sibTrans" cxnId="{5A559496-B409-4053-A7DC-F38051D2DDE1}">
      <dgm:prSet/>
      <dgm:spPr/>
      <dgm:t>
        <a:bodyPr/>
        <a:lstStyle/>
        <a:p>
          <a:endParaRPr lang="es-ES" sz="1200"/>
        </a:p>
      </dgm:t>
    </dgm:pt>
    <dgm:pt modelId="{C4C38A18-4672-4F8A-9F93-04CD30F9DB6C}">
      <dgm:prSet custT="1"/>
      <dgm:spPr/>
      <dgm:t>
        <a:bodyPr/>
        <a:lstStyle/>
        <a:p>
          <a:r>
            <a:rPr lang="es-ES" sz="1200" dirty="0" smtClean="0"/>
            <a:t>Salvavidas</a:t>
          </a:r>
          <a:endParaRPr lang="es-ES" sz="1200" dirty="0" smtClean="0"/>
        </a:p>
      </dgm:t>
    </dgm:pt>
    <dgm:pt modelId="{D3AD9965-FFDE-4248-92B4-CF307444CC03}" type="parTrans" cxnId="{EAF39C20-75D4-4210-B783-B26BA0AB2CBE}">
      <dgm:prSet/>
      <dgm:spPr/>
      <dgm:t>
        <a:bodyPr/>
        <a:lstStyle/>
        <a:p>
          <a:endParaRPr lang="es-ES" sz="1200"/>
        </a:p>
      </dgm:t>
    </dgm:pt>
    <dgm:pt modelId="{D71EDE60-FF27-4D58-BE7B-8A7C9ED05313}" type="sibTrans" cxnId="{EAF39C20-75D4-4210-B783-B26BA0AB2CBE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5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7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7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7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7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FCBB1852-83B7-4D2F-A0D5-5DED72EF0EBB}" type="pres">
      <dgm:prSet presAssocID="{C3CE992D-B17A-434C-B6A6-26ED351DD4C9}" presName="Name35" presStyleLbl="parChTrans1D4" presStyleIdx="2" presStyleCnt="7"/>
      <dgm:spPr/>
      <dgm:t>
        <a:bodyPr/>
        <a:lstStyle/>
        <a:p>
          <a:endParaRPr lang="es-ES"/>
        </a:p>
      </dgm:t>
    </dgm:pt>
    <dgm:pt modelId="{F316EE9A-804D-423B-829A-A9BD2A36F62A}" type="pres">
      <dgm:prSet presAssocID="{666BE20C-127A-45A6-8248-63A486888E2B}" presName="hierRoot2" presStyleCnt="0">
        <dgm:presLayoutVars>
          <dgm:hierBranch val="init"/>
        </dgm:presLayoutVars>
      </dgm:prSet>
      <dgm:spPr/>
    </dgm:pt>
    <dgm:pt modelId="{D0B09387-CF7F-4E36-9B05-9E00CBBE4903}" type="pres">
      <dgm:prSet presAssocID="{666BE20C-127A-45A6-8248-63A486888E2B}" presName="rootComposite" presStyleCnt="0"/>
      <dgm:spPr/>
    </dgm:pt>
    <dgm:pt modelId="{CE0CCF2D-38C4-4E47-8EB0-E48A3C2CC0FE}" type="pres">
      <dgm:prSet presAssocID="{666BE20C-127A-45A6-8248-63A486888E2B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2035DB-9538-4A2C-A70B-C8B1337DEBFA}" type="pres">
      <dgm:prSet presAssocID="{666BE20C-127A-45A6-8248-63A486888E2B}" presName="rootConnector" presStyleLbl="node4" presStyleIdx="2" presStyleCnt="7"/>
      <dgm:spPr/>
      <dgm:t>
        <a:bodyPr/>
        <a:lstStyle/>
        <a:p>
          <a:endParaRPr lang="es-ES"/>
        </a:p>
      </dgm:t>
    </dgm:pt>
    <dgm:pt modelId="{500B42D4-9A37-4E33-AE65-021E7C2AB440}" type="pres">
      <dgm:prSet presAssocID="{666BE20C-127A-45A6-8248-63A486888E2B}" presName="hierChild4" presStyleCnt="0"/>
      <dgm:spPr/>
    </dgm:pt>
    <dgm:pt modelId="{251886C7-3A83-43EC-B72A-DDA3155A2D99}" type="pres">
      <dgm:prSet presAssocID="{666BE20C-127A-45A6-8248-63A486888E2B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0618B3F4-F4DA-4060-B69B-D81CAC96FBAD}" type="pres">
      <dgm:prSet presAssocID="{3244467A-8325-4A7E-9296-CB7CE2E715B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0FF5446-6BCD-485A-8466-7FC0BD10D650}" type="pres">
      <dgm:prSet presAssocID="{653B2A2B-614D-401D-8F64-8D6AD272F239}" presName="hierRoot2" presStyleCnt="0">
        <dgm:presLayoutVars>
          <dgm:hierBranch/>
        </dgm:presLayoutVars>
      </dgm:prSet>
      <dgm:spPr/>
    </dgm:pt>
    <dgm:pt modelId="{8A11560A-4F93-4925-98D5-6BF608025321}" type="pres">
      <dgm:prSet presAssocID="{653B2A2B-614D-401D-8F64-8D6AD272F239}" presName="rootComposite" presStyleCnt="0"/>
      <dgm:spPr/>
    </dgm:pt>
    <dgm:pt modelId="{0A95CF5F-3AD5-40EE-954C-BFC5CA4060BF}" type="pres">
      <dgm:prSet presAssocID="{653B2A2B-614D-401D-8F64-8D6AD272F239}" presName="rootText" presStyleLbl="node3" presStyleIdx="1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EAAF95-B43F-4202-9A69-1A4AB46CFC99}" type="pres">
      <dgm:prSet presAssocID="{653B2A2B-614D-401D-8F64-8D6AD272F239}" presName="rootConnector" presStyleLbl="node3" presStyleIdx="1" presStyleCnt="5"/>
      <dgm:spPr/>
      <dgm:t>
        <a:bodyPr/>
        <a:lstStyle/>
        <a:p>
          <a:endParaRPr lang="es-ES"/>
        </a:p>
      </dgm:t>
    </dgm:pt>
    <dgm:pt modelId="{301E6045-4581-4226-8FB4-E0A4EBAD2CF8}" type="pres">
      <dgm:prSet presAssocID="{653B2A2B-614D-401D-8F64-8D6AD272F239}" presName="hierChild4" presStyleCnt="0"/>
      <dgm:spPr/>
    </dgm:pt>
    <dgm:pt modelId="{CD0CB015-2B4F-4FE4-A819-A359450D707F}" type="pres">
      <dgm:prSet presAssocID="{D3AD9965-FFDE-4248-92B4-CF307444CC03}" presName="Name35" presStyleLbl="parChTrans1D4" presStyleIdx="3" presStyleCnt="7"/>
      <dgm:spPr/>
      <dgm:t>
        <a:bodyPr/>
        <a:lstStyle/>
        <a:p>
          <a:endParaRPr lang="es-ES"/>
        </a:p>
      </dgm:t>
    </dgm:pt>
    <dgm:pt modelId="{ED7A5575-6662-4FEA-836C-8DCC5E41EA74}" type="pres">
      <dgm:prSet presAssocID="{C4C38A18-4672-4F8A-9F93-04CD30F9DB6C}" presName="hierRoot2" presStyleCnt="0">
        <dgm:presLayoutVars>
          <dgm:hierBranch val="init"/>
        </dgm:presLayoutVars>
      </dgm:prSet>
      <dgm:spPr/>
    </dgm:pt>
    <dgm:pt modelId="{6C3E3B6B-32E8-4C4C-AB03-765F37E71576}" type="pres">
      <dgm:prSet presAssocID="{C4C38A18-4672-4F8A-9F93-04CD30F9DB6C}" presName="rootComposite" presStyleCnt="0"/>
      <dgm:spPr/>
    </dgm:pt>
    <dgm:pt modelId="{FB77D753-C6AC-4AC2-8855-23891475FE4E}" type="pres">
      <dgm:prSet presAssocID="{C4C38A18-4672-4F8A-9F93-04CD30F9DB6C}" presName="rootText" presStyleLbl="node4" presStyleIdx="3" presStyleCnt="7" custScaleY="171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9F9C3-368D-4B1B-94C2-C000393646B5}" type="pres">
      <dgm:prSet presAssocID="{C4C38A18-4672-4F8A-9F93-04CD30F9DB6C}" presName="rootConnector" presStyleLbl="node4" presStyleIdx="3" presStyleCnt="7"/>
      <dgm:spPr/>
      <dgm:t>
        <a:bodyPr/>
        <a:lstStyle/>
        <a:p>
          <a:endParaRPr lang="es-ES"/>
        </a:p>
      </dgm:t>
    </dgm:pt>
    <dgm:pt modelId="{9FC1D9E9-7965-49A3-833A-06CE024DE9EF}" type="pres">
      <dgm:prSet presAssocID="{C4C38A18-4672-4F8A-9F93-04CD30F9DB6C}" presName="hierChild4" presStyleCnt="0"/>
      <dgm:spPr/>
    </dgm:pt>
    <dgm:pt modelId="{2F7F9FFC-E557-4AC1-BE30-CBC1ED85920C}" type="pres">
      <dgm:prSet presAssocID="{C4C38A18-4672-4F8A-9F93-04CD30F9DB6C}" presName="hierChild5" presStyleCnt="0"/>
      <dgm:spPr/>
    </dgm:pt>
    <dgm:pt modelId="{AD05A13D-15AA-446F-9F19-21614F3A14DC}" type="pres">
      <dgm:prSet presAssocID="{653B2A2B-614D-401D-8F64-8D6AD272F23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2" presStyleCnt="5" custScaleX="106257" custScaleY="99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2" presStyleCnt="5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4" presStyleCnt="7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4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4" presStyleCnt="7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3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3" presStyleCnt="5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5" presStyleCnt="7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5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5" presStyleCnt="7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4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4" presStyleCnt="5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6" presStyleCnt="7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6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6" presStyleCnt="7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7CC9DED7-7434-40F3-88B0-77605DED2D31}" type="presOf" srcId="{3244467A-8325-4A7E-9296-CB7CE2E715BF}" destId="{0618B3F4-F4DA-4060-B69B-D81CAC96FBAD}" srcOrd="0" destOrd="0" presId="urn:microsoft.com/office/officeart/2005/8/layout/orgChart1"/>
    <dgm:cxn modelId="{39635672-98CC-472F-A3AA-521D1F19BD94}" type="presOf" srcId="{C3CE992D-B17A-434C-B6A6-26ED351DD4C9}" destId="{FCBB1852-83B7-4D2F-A0D5-5DED72EF0EBB}" srcOrd="0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47BBFC80-A373-4B72-A7AF-4ECA95778389}" type="presOf" srcId="{666BE20C-127A-45A6-8248-63A486888E2B}" destId="{422035DB-9538-4A2C-A70B-C8B1337DEBFA}" srcOrd="1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9FE1AB67-7A46-4659-936E-2D8759F6C53C}" type="presOf" srcId="{653B2A2B-614D-401D-8F64-8D6AD272F239}" destId="{EBEAAF95-B43F-4202-9A69-1A4AB46CFC99}" srcOrd="1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5A559496-B409-4053-A7DC-F38051D2DDE1}" srcId="{6F325669-6906-43A1-8FB2-F6DAF71D698F}" destId="{666BE20C-127A-45A6-8248-63A486888E2B}" srcOrd="0" destOrd="0" parTransId="{C3CE992D-B17A-434C-B6A6-26ED351DD4C9}" sibTransId="{95F22012-8DBA-4E11-AD3F-2DA2C877A562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DDDC576F-2CFC-4B51-9220-942F2643E382}" type="presOf" srcId="{653B2A2B-614D-401D-8F64-8D6AD272F239}" destId="{0A95CF5F-3AD5-40EE-954C-BFC5CA4060BF}" srcOrd="0" destOrd="0" presId="urn:microsoft.com/office/officeart/2005/8/layout/orgChart1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18474BC9-8443-4724-B95D-55F9DEF3B9BF}" srcId="{EFA4D767-A6DE-49C7-A8D1-A90399FA94FC}" destId="{653B2A2B-614D-401D-8F64-8D6AD272F239}" srcOrd="1" destOrd="0" parTransId="{3244467A-8325-4A7E-9296-CB7CE2E715BF}" sibTransId="{E904BC6D-42C0-4B77-98EF-7B4FCA42CCBC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5BCAFFD3-2783-4F5F-8091-89B56ACCA80F}" type="presOf" srcId="{C4C38A18-4672-4F8A-9F93-04CD30F9DB6C}" destId="{FB77D753-C6AC-4AC2-8855-23891475FE4E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CAA0F6F3-09CB-44B0-B134-7770D91A825F}" type="presOf" srcId="{666BE20C-127A-45A6-8248-63A486888E2B}" destId="{CE0CCF2D-38C4-4E47-8EB0-E48A3C2CC0FE}" srcOrd="0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EAF39C20-75D4-4210-B783-B26BA0AB2CBE}" srcId="{653B2A2B-614D-401D-8F64-8D6AD272F239}" destId="{C4C38A18-4672-4F8A-9F93-04CD30F9DB6C}" srcOrd="0" destOrd="0" parTransId="{D3AD9965-FFDE-4248-92B4-CF307444CC03}" sibTransId="{D71EDE60-FF27-4D58-BE7B-8A7C9ED05313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F372E59B-940F-4303-8717-98505B5411DF}" type="presOf" srcId="{C4C38A18-4672-4F8A-9F93-04CD30F9DB6C}" destId="{A5F9F9C3-368D-4B1B-94C2-C000393646B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EC406A12-127F-4D2C-AB2E-F763ADCF2402}" type="presOf" srcId="{D3AD9965-FFDE-4248-92B4-CF307444CC03}" destId="{CD0CB015-2B4F-4FE4-A819-A359450D707F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6FC494D8-781A-490E-BCB4-D639BD6BBCB4}" type="presParOf" srcId="{5193B237-698C-4129-9839-1942037EBFB6}" destId="{FCBB1852-83B7-4D2F-A0D5-5DED72EF0EBB}" srcOrd="0" destOrd="0" presId="urn:microsoft.com/office/officeart/2005/8/layout/orgChart1"/>
    <dgm:cxn modelId="{1588DA6A-C9C1-4815-98E1-02A5201CEC93}" type="presParOf" srcId="{5193B237-698C-4129-9839-1942037EBFB6}" destId="{F316EE9A-804D-423B-829A-A9BD2A36F62A}" srcOrd="1" destOrd="0" presId="urn:microsoft.com/office/officeart/2005/8/layout/orgChart1"/>
    <dgm:cxn modelId="{ABA88DD5-2780-47F9-8E9F-85E8403D1016}" type="presParOf" srcId="{F316EE9A-804D-423B-829A-A9BD2A36F62A}" destId="{D0B09387-CF7F-4E36-9B05-9E00CBBE4903}" srcOrd="0" destOrd="0" presId="urn:microsoft.com/office/officeart/2005/8/layout/orgChart1"/>
    <dgm:cxn modelId="{94B94173-2247-4B5F-B2B2-1A106B1676B7}" type="presParOf" srcId="{D0B09387-CF7F-4E36-9B05-9E00CBBE4903}" destId="{CE0CCF2D-38C4-4E47-8EB0-E48A3C2CC0FE}" srcOrd="0" destOrd="0" presId="urn:microsoft.com/office/officeart/2005/8/layout/orgChart1"/>
    <dgm:cxn modelId="{333842F9-59E2-46F6-9A62-DB0FD0BB307A}" type="presParOf" srcId="{D0B09387-CF7F-4E36-9B05-9E00CBBE4903}" destId="{422035DB-9538-4A2C-A70B-C8B1337DEBFA}" srcOrd="1" destOrd="0" presId="urn:microsoft.com/office/officeart/2005/8/layout/orgChart1"/>
    <dgm:cxn modelId="{CDF0DEAD-FA71-4B4E-944C-72C4EE98C0F8}" type="presParOf" srcId="{F316EE9A-804D-423B-829A-A9BD2A36F62A}" destId="{500B42D4-9A37-4E33-AE65-021E7C2AB440}" srcOrd="1" destOrd="0" presId="urn:microsoft.com/office/officeart/2005/8/layout/orgChart1"/>
    <dgm:cxn modelId="{30857D5B-30F9-4AA1-81D7-7F989ADB6175}" type="presParOf" srcId="{F316EE9A-804D-423B-829A-A9BD2A36F62A}" destId="{251886C7-3A83-43EC-B72A-DDA3155A2D99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F10F8D56-C8B4-451D-808E-BAC514D7D268}" type="presParOf" srcId="{ED2024EC-70F9-4B98-82F6-744E9A1B695C}" destId="{0618B3F4-F4DA-4060-B69B-D81CAC96FBAD}" srcOrd="2" destOrd="0" presId="urn:microsoft.com/office/officeart/2005/8/layout/orgChart1"/>
    <dgm:cxn modelId="{566766A9-DF45-48AC-A286-675C956F0F51}" type="presParOf" srcId="{ED2024EC-70F9-4B98-82F6-744E9A1B695C}" destId="{C0FF5446-6BCD-485A-8466-7FC0BD10D650}" srcOrd="3" destOrd="0" presId="urn:microsoft.com/office/officeart/2005/8/layout/orgChart1"/>
    <dgm:cxn modelId="{4965502C-5912-4F84-AA79-AB6697CB7769}" type="presParOf" srcId="{C0FF5446-6BCD-485A-8466-7FC0BD10D650}" destId="{8A11560A-4F93-4925-98D5-6BF608025321}" srcOrd="0" destOrd="0" presId="urn:microsoft.com/office/officeart/2005/8/layout/orgChart1"/>
    <dgm:cxn modelId="{6122A2C3-B0FC-4CA1-9957-2D66C761CD2C}" type="presParOf" srcId="{8A11560A-4F93-4925-98D5-6BF608025321}" destId="{0A95CF5F-3AD5-40EE-954C-BFC5CA4060BF}" srcOrd="0" destOrd="0" presId="urn:microsoft.com/office/officeart/2005/8/layout/orgChart1"/>
    <dgm:cxn modelId="{15D49D01-B9FF-4876-A2D5-D3E512740CB7}" type="presParOf" srcId="{8A11560A-4F93-4925-98D5-6BF608025321}" destId="{EBEAAF95-B43F-4202-9A69-1A4AB46CFC99}" srcOrd="1" destOrd="0" presId="urn:microsoft.com/office/officeart/2005/8/layout/orgChart1"/>
    <dgm:cxn modelId="{E79FCF86-6D0B-425A-B130-C9D9C489427D}" type="presParOf" srcId="{C0FF5446-6BCD-485A-8466-7FC0BD10D650}" destId="{301E6045-4581-4226-8FB4-E0A4EBAD2CF8}" srcOrd="1" destOrd="0" presId="urn:microsoft.com/office/officeart/2005/8/layout/orgChart1"/>
    <dgm:cxn modelId="{D101C871-F35F-4C85-BA78-B12C2FB63663}" type="presParOf" srcId="{301E6045-4581-4226-8FB4-E0A4EBAD2CF8}" destId="{CD0CB015-2B4F-4FE4-A819-A359450D707F}" srcOrd="0" destOrd="0" presId="urn:microsoft.com/office/officeart/2005/8/layout/orgChart1"/>
    <dgm:cxn modelId="{1D0AE865-48F2-4309-8378-C54365894C6A}" type="presParOf" srcId="{301E6045-4581-4226-8FB4-E0A4EBAD2CF8}" destId="{ED7A5575-6662-4FEA-836C-8DCC5E41EA74}" srcOrd="1" destOrd="0" presId="urn:microsoft.com/office/officeart/2005/8/layout/orgChart1"/>
    <dgm:cxn modelId="{3D185642-F300-4D80-94C9-AE7521CC27A7}" type="presParOf" srcId="{ED7A5575-6662-4FEA-836C-8DCC5E41EA74}" destId="{6C3E3B6B-32E8-4C4C-AB03-765F37E71576}" srcOrd="0" destOrd="0" presId="urn:microsoft.com/office/officeart/2005/8/layout/orgChart1"/>
    <dgm:cxn modelId="{DC172C9F-7D64-4902-9A50-E5A37A1CE192}" type="presParOf" srcId="{6C3E3B6B-32E8-4C4C-AB03-765F37E71576}" destId="{FB77D753-C6AC-4AC2-8855-23891475FE4E}" srcOrd="0" destOrd="0" presId="urn:microsoft.com/office/officeart/2005/8/layout/orgChart1"/>
    <dgm:cxn modelId="{7843D46E-494F-456F-B2F6-2E5FB0CA8047}" type="presParOf" srcId="{6C3E3B6B-32E8-4C4C-AB03-765F37E71576}" destId="{A5F9F9C3-368D-4B1B-94C2-C000393646B5}" srcOrd="1" destOrd="0" presId="urn:microsoft.com/office/officeart/2005/8/layout/orgChart1"/>
    <dgm:cxn modelId="{A7E2BC33-4C5D-4CD3-A13F-C3895DF9C6C2}" type="presParOf" srcId="{ED7A5575-6662-4FEA-836C-8DCC5E41EA74}" destId="{9FC1D9E9-7965-49A3-833A-06CE024DE9EF}" srcOrd="1" destOrd="0" presId="urn:microsoft.com/office/officeart/2005/8/layout/orgChart1"/>
    <dgm:cxn modelId="{126CBA6E-CDD2-4757-956D-2DB1BF76EEE7}" type="presParOf" srcId="{ED7A5575-6662-4FEA-836C-8DCC5E41EA74}" destId="{2F7F9FFC-E557-4AC1-BE30-CBC1ED85920C}" srcOrd="2" destOrd="0" presId="urn:microsoft.com/office/officeart/2005/8/layout/orgChart1"/>
    <dgm:cxn modelId="{BFAE099D-584E-4DFB-A7DF-B4EEF54453F2}" type="presParOf" srcId="{C0FF5446-6BCD-485A-8466-7FC0BD10D650}" destId="{AD05A13D-15AA-446F-9F19-21614F3A14DC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65D07D66-D295-4367-BAF8-863740C787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C5973D-C052-47E3-AAF2-089BFBF0C55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DEF0C0F-0A4F-44AF-ACF8-DA17AA7F714F}" type="parTrans" cxnId="{1427A6DD-CA8C-4578-8252-DD234C6CFBC8}">
      <dgm:prSet/>
      <dgm:spPr/>
      <dgm:t>
        <a:bodyPr/>
        <a:lstStyle/>
        <a:p>
          <a:endParaRPr lang="es-ES" sz="1200"/>
        </a:p>
      </dgm:t>
    </dgm:pt>
    <dgm:pt modelId="{60ED2308-D813-4B3D-B556-3D0D77369303}" type="sibTrans" cxnId="{1427A6DD-CA8C-4578-8252-DD234C6CFBC8}">
      <dgm:prSet/>
      <dgm:spPr/>
      <dgm:t>
        <a:bodyPr/>
        <a:lstStyle/>
        <a:p>
          <a:endParaRPr lang="es-ES" sz="1200"/>
        </a:p>
      </dgm:t>
    </dgm:pt>
    <dgm:pt modelId="{1102AD2A-1748-420E-BF1F-F196AACF5F26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dirty="0" smtClean="0">
              <a:latin typeface="Calibri" panose="020F0502020204030204" pitchFamily="34" charset="0"/>
            </a:rPr>
            <a:t>iliar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gm:t>
    </dgm:pt>
    <dgm:pt modelId="{A3D7DB38-55A0-426F-A68F-463045B01DF4}" type="parTrans" cxnId="{00844E22-3F7B-41BD-868A-56B3E7096D42}">
      <dgm:prSet/>
      <dgm:spPr/>
      <dgm:t>
        <a:bodyPr/>
        <a:lstStyle/>
        <a:p>
          <a:endParaRPr lang="es-ES" sz="1200"/>
        </a:p>
      </dgm:t>
    </dgm:pt>
    <dgm:pt modelId="{80D8233F-5C38-4A6B-9853-4E2056CD6783}" type="sibTrans" cxnId="{00844E22-3F7B-41BD-868A-56B3E7096D42}">
      <dgm:prSet/>
      <dgm:spPr/>
      <dgm:t>
        <a:bodyPr/>
        <a:lstStyle/>
        <a:p>
          <a:endParaRPr lang="es-ES" sz="1200"/>
        </a:p>
      </dgm:t>
    </dgm:pt>
    <dgm:pt modelId="{2339D79B-A0F0-4F62-86B9-05BE42EFACE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F71B053A-1DF7-4486-85B0-2B1CB64B1C37}" type="parTrans" cxnId="{1CC21C45-9F92-431A-A7B0-53F981881841}">
      <dgm:prSet/>
      <dgm:spPr/>
      <dgm:t>
        <a:bodyPr/>
        <a:lstStyle/>
        <a:p>
          <a:endParaRPr lang="es-ES" sz="1200"/>
        </a:p>
      </dgm:t>
    </dgm:pt>
    <dgm:pt modelId="{6F705199-4A70-490F-B22F-7203051BDAB4}" type="sibTrans" cxnId="{1CC21C45-9F92-431A-A7B0-53F981881841}">
      <dgm:prSet/>
      <dgm:spPr/>
      <dgm:t>
        <a:bodyPr/>
        <a:lstStyle/>
        <a:p>
          <a:endParaRPr lang="es-ES" sz="1200"/>
        </a:p>
      </dgm:t>
    </dgm:pt>
    <dgm:pt modelId="{1EA302A1-7B87-4A79-AA79-03943C56EDA3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Generales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7122C9D-2D24-48EF-8D0A-853A12B8069B}" type="parTrans" cxnId="{438CC70F-3924-4C41-9CAB-7D718E3D1E2B}">
      <dgm:prSet/>
      <dgm:spPr/>
      <dgm:t>
        <a:bodyPr/>
        <a:lstStyle/>
        <a:p>
          <a:endParaRPr lang="es-ES" sz="1200"/>
        </a:p>
      </dgm:t>
    </dgm:pt>
    <dgm:pt modelId="{77199BB6-CC93-44D9-A730-4B070DD909D3}" type="sibTrans" cxnId="{438CC70F-3924-4C41-9CAB-7D718E3D1E2B}">
      <dgm:prSet/>
      <dgm:spPr/>
      <dgm:t>
        <a:bodyPr/>
        <a:lstStyle/>
        <a:p>
          <a:endParaRPr lang="es-ES" sz="1200"/>
        </a:p>
      </dgm:t>
    </dgm:pt>
    <dgm:pt modelId="{052BCD6B-3A33-498C-8FDB-CD318D47CD2E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7E4A8BB-BE15-47DC-B608-25203391C0E9}" type="parTrans" cxnId="{4DDD4B25-9208-4681-92B8-48B1E64504A3}">
      <dgm:prSet/>
      <dgm:spPr/>
      <dgm:t>
        <a:bodyPr/>
        <a:lstStyle/>
        <a:p>
          <a:endParaRPr lang="es-ES" sz="1200"/>
        </a:p>
      </dgm:t>
    </dgm:pt>
    <dgm:pt modelId="{06CE1565-32AF-4AD4-8F7F-4964714C86E8}" type="sibTrans" cxnId="{4DDD4B25-9208-4681-92B8-48B1E64504A3}">
      <dgm:prSet/>
      <dgm:spPr/>
      <dgm:t>
        <a:bodyPr/>
        <a:lstStyle/>
        <a:p>
          <a:endParaRPr lang="es-ES" sz="1200"/>
        </a:p>
      </dgm:t>
    </dgm:pt>
    <dgm:pt modelId="{7D245E61-005A-4BCA-901E-5F1FF6FBB261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65A983F-6EE5-4071-B7D7-D4ED357F36E7}" type="parTrans" cxnId="{40B516E7-3713-4C8B-985F-4D49DCB8D576}">
      <dgm:prSet/>
      <dgm:spPr/>
      <dgm:t>
        <a:bodyPr/>
        <a:lstStyle/>
        <a:p>
          <a:endParaRPr lang="es-ES" sz="1200"/>
        </a:p>
      </dgm:t>
    </dgm:pt>
    <dgm:pt modelId="{D2750C28-6CE6-4D20-94BE-F952B89A12B1}" type="sibTrans" cxnId="{40B516E7-3713-4C8B-985F-4D49DCB8D576}">
      <dgm:prSet/>
      <dgm:spPr/>
      <dgm:t>
        <a:bodyPr/>
        <a:lstStyle/>
        <a:p>
          <a:endParaRPr lang="es-ES" sz="1200"/>
        </a:p>
      </dgm:t>
    </dgm:pt>
    <dgm:pt modelId="{C7BDE08B-4B57-44C9-8EBE-FA3A63176C5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/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50033F7-7901-4D62-B152-B49C90A9C6EE}" type="parTrans" cxnId="{3111B338-50AF-4DFD-97BE-DC0C4094EEA6}">
      <dgm:prSet/>
      <dgm:spPr/>
      <dgm:t>
        <a:bodyPr/>
        <a:lstStyle/>
        <a:p>
          <a:endParaRPr lang="es-ES" sz="1200"/>
        </a:p>
      </dgm:t>
    </dgm:pt>
    <dgm:pt modelId="{4B5822CA-F89B-4CC5-868E-5BE1F6B31C5F}" type="sibTrans" cxnId="{3111B338-50AF-4DFD-97BE-DC0C4094EEA6}">
      <dgm:prSet/>
      <dgm:spPr/>
      <dgm:t>
        <a:bodyPr/>
        <a:lstStyle/>
        <a:p>
          <a:endParaRPr lang="es-ES" sz="1200"/>
        </a:p>
      </dgm:t>
    </dgm:pt>
    <dgm:pt modelId="{C490FD6C-04FF-4C78-B52C-F089B47075A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/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43E8B58-6C9F-49EF-B165-A8A0536756A6}" type="parTrans" cxnId="{29B8A8B5-E0E0-4A02-B32D-35B187B1497A}">
      <dgm:prSet/>
      <dgm:spPr/>
      <dgm:t>
        <a:bodyPr/>
        <a:lstStyle/>
        <a:p>
          <a:endParaRPr lang="es-ES" sz="1200"/>
        </a:p>
      </dgm:t>
    </dgm:pt>
    <dgm:pt modelId="{5CEECAB6-239A-47E6-B722-6E6021582972}" type="sibTrans" cxnId="{29B8A8B5-E0E0-4A02-B32D-35B187B1497A}">
      <dgm:prSet/>
      <dgm:spPr/>
      <dgm:t>
        <a:bodyPr/>
        <a:lstStyle/>
        <a:p>
          <a:endParaRPr lang="es-ES" sz="1200"/>
        </a:p>
      </dgm:t>
    </dgm:pt>
    <dgm:pt modelId="{CF7446E8-E5BC-47D0-96E9-8F37274B388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A8D8A13-C0E6-4A8C-BD9D-3390352557F5}" type="parTrans" cxnId="{174B01D8-EF17-4FC2-94B9-D4F9EBB9CA4A}">
      <dgm:prSet/>
      <dgm:spPr/>
      <dgm:t>
        <a:bodyPr/>
        <a:lstStyle/>
        <a:p>
          <a:endParaRPr lang="es-ES" sz="1200"/>
        </a:p>
      </dgm:t>
    </dgm:pt>
    <dgm:pt modelId="{2F581BFD-7327-4CCF-9BD9-39E4450EF6FB}" type="sibTrans" cxnId="{174B01D8-EF17-4FC2-94B9-D4F9EBB9CA4A}">
      <dgm:prSet/>
      <dgm:spPr/>
      <dgm:t>
        <a:bodyPr/>
        <a:lstStyle/>
        <a:p>
          <a:endParaRPr lang="es-ES" sz="1200"/>
        </a:p>
      </dgm:t>
    </dgm:pt>
    <dgm:pt modelId="{5E0DC4F2-3E3F-4E84-9F07-E75AAE44814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25795CF-D8F5-421F-9CC1-20035154AC35}" type="parTrans" cxnId="{D7833790-3AE7-407C-A213-1DB3250ED423}">
      <dgm:prSet/>
      <dgm:spPr/>
      <dgm:t>
        <a:bodyPr/>
        <a:lstStyle/>
        <a:p>
          <a:endParaRPr lang="es-ES" sz="1200"/>
        </a:p>
      </dgm:t>
    </dgm:pt>
    <dgm:pt modelId="{5529F72B-DA55-47CA-8EEA-52CDF202C4B0}" type="sibTrans" cxnId="{D7833790-3AE7-407C-A213-1DB3250ED423}">
      <dgm:prSet/>
      <dgm:spPr/>
      <dgm:t>
        <a:bodyPr/>
        <a:lstStyle/>
        <a:p>
          <a:endParaRPr lang="es-ES" sz="1200"/>
        </a:p>
      </dgm:t>
    </dgm:pt>
    <dgm:pt modelId="{0578A5E7-C3D3-42FE-BEF0-AFCC0E3012D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D6CE999-EFD4-41D2-90EA-851279C8323F}" type="parTrans" cxnId="{10571A87-2911-4061-8BA0-54F9D006CC81}">
      <dgm:prSet/>
      <dgm:spPr/>
      <dgm:t>
        <a:bodyPr/>
        <a:lstStyle/>
        <a:p>
          <a:endParaRPr lang="es-ES" sz="1200"/>
        </a:p>
      </dgm:t>
    </dgm:pt>
    <dgm:pt modelId="{96594648-2EFC-455B-9B4E-9CB0123D1774}" type="sibTrans" cxnId="{10571A87-2911-4061-8BA0-54F9D006CC81}">
      <dgm:prSet/>
      <dgm:spPr/>
      <dgm:t>
        <a:bodyPr/>
        <a:lstStyle/>
        <a:p>
          <a:endParaRPr lang="es-ES" sz="1200"/>
        </a:p>
      </dgm:t>
    </dgm:pt>
    <dgm:pt modelId="{49789343-F4CE-4F24-8821-DA7B02017C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 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  <a:endParaRPr lang="es-ES" sz="1200" dirty="0"/>
        </a:p>
      </dgm:t>
    </dgm:pt>
    <dgm:pt modelId="{EE753AF4-C93C-4FE0-8CC3-BA6720B47775}" type="parTrans" cxnId="{7AEC6AF6-7E5C-4D2D-AFA4-7851E1807242}">
      <dgm:prSet/>
      <dgm:spPr/>
      <dgm:t>
        <a:bodyPr/>
        <a:lstStyle/>
        <a:p>
          <a:endParaRPr lang="es-ES" sz="1200"/>
        </a:p>
      </dgm:t>
    </dgm:pt>
    <dgm:pt modelId="{89B376D9-20C4-4E83-BB7E-F7F61044F951}" type="sibTrans" cxnId="{7AEC6AF6-7E5C-4D2D-AFA4-7851E1807242}">
      <dgm:prSet/>
      <dgm:spPr/>
      <dgm:t>
        <a:bodyPr/>
        <a:lstStyle/>
        <a:p>
          <a:endParaRPr lang="es-ES" sz="1200"/>
        </a:p>
      </dgm:t>
    </dgm:pt>
    <dgm:pt modelId="{A84002F2-7854-4028-8E5C-37CC5A0E54B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 Sección 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0D5FAB6-815E-489E-A0D4-20E2A84D7800}" type="parTrans" cxnId="{17136193-459D-4902-9F7A-02474DD1055B}">
      <dgm:prSet/>
      <dgm:spPr/>
      <dgm:t>
        <a:bodyPr/>
        <a:lstStyle/>
        <a:p>
          <a:endParaRPr lang="es-ES" sz="1200"/>
        </a:p>
      </dgm:t>
    </dgm:pt>
    <dgm:pt modelId="{E2B5944B-1A2A-4263-A2F4-7C7E906B9646}" type="sibTrans" cxnId="{17136193-459D-4902-9F7A-02474DD1055B}">
      <dgm:prSet/>
      <dgm:spPr/>
      <dgm:t>
        <a:bodyPr/>
        <a:lstStyle/>
        <a:p>
          <a:endParaRPr lang="es-ES" sz="1200"/>
        </a:p>
      </dgm:t>
    </dgm:pt>
    <dgm:pt modelId="{B64A304B-A58E-4751-8E65-1A25D707BC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1CE7877-529C-42D0-AE27-B39CAAEAFDC9}" type="parTrans" cxnId="{D1B12324-7BC2-4B86-A8A6-1E9B78E8E707}">
      <dgm:prSet/>
      <dgm:spPr/>
      <dgm:t>
        <a:bodyPr/>
        <a:lstStyle/>
        <a:p>
          <a:endParaRPr lang="es-ES" sz="1200"/>
        </a:p>
      </dgm:t>
    </dgm:pt>
    <dgm:pt modelId="{B14B5F1A-8846-4057-A2EA-EB8DFC35D39F}" type="sibTrans" cxnId="{D1B12324-7BC2-4B86-A8A6-1E9B78E8E707}">
      <dgm:prSet/>
      <dgm:spPr/>
      <dgm:t>
        <a:bodyPr/>
        <a:lstStyle/>
        <a:p>
          <a:endParaRPr lang="es-ES" sz="1200"/>
        </a:p>
      </dgm:t>
    </dgm:pt>
    <dgm:pt modelId="{25A9BB95-5AD7-492A-9D55-95F47BF8D69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A437846-1B63-49D6-AC66-4C7B65A74766}" type="parTrans" cxnId="{600411B0-D70C-4213-8819-5B54CC188C1F}">
      <dgm:prSet/>
      <dgm:spPr/>
      <dgm:t>
        <a:bodyPr/>
        <a:lstStyle/>
        <a:p>
          <a:endParaRPr lang="es-ES" sz="1200"/>
        </a:p>
      </dgm:t>
    </dgm:pt>
    <dgm:pt modelId="{3C403FA6-45E5-47AC-B3CD-D9849C6B2EAE}" type="sibTrans" cxnId="{600411B0-D70C-4213-8819-5B54CC188C1F}">
      <dgm:prSet/>
      <dgm:spPr/>
      <dgm:t>
        <a:bodyPr/>
        <a:lstStyle/>
        <a:p>
          <a:endParaRPr lang="es-ES" sz="1200"/>
        </a:p>
      </dgm:t>
    </dgm:pt>
    <dgm:pt modelId="{E6C5F23A-0206-4E11-AFF4-ED459CECBA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97A12A5-1268-4188-98F6-E0218F2E85B9}" type="parTrans" cxnId="{D44762E9-AAE3-43B0-BEE9-9099BF0C6939}">
      <dgm:prSet/>
      <dgm:spPr/>
      <dgm:t>
        <a:bodyPr/>
        <a:lstStyle/>
        <a:p>
          <a:endParaRPr lang="es-ES" sz="1200"/>
        </a:p>
      </dgm:t>
    </dgm:pt>
    <dgm:pt modelId="{B2CA61D6-AC5E-453A-B9CF-33FCF66169BA}" type="sibTrans" cxnId="{D44762E9-AAE3-43B0-BEE9-9099BF0C6939}">
      <dgm:prSet/>
      <dgm:spPr/>
      <dgm:t>
        <a:bodyPr/>
        <a:lstStyle/>
        <a:p>
          <a:endParaRPr lang="es-ES" sz="1200"/>
        </a:p>
      </dgm:t>
    </dgm:pt>
    <dgm:pt modelId="{7C458954-6BAF-49BB-8C7B-331D5185CB8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A0313F8-80EA-4B7D-81C5-8A2E97FC516F}" type="parTrans" cxnId="{6CB8F54F-4F33-497C-A7DD-EE57C82358A3}">
      <dgm:prSet/>
      <dgm:spPr/>
      <dgm:t>
        <a:bodyPr/>
        <a:lstStyle/>
        <a:p>
          <a:endParaRPr lang="es-ES" sz="1200"/>
        </a:p>
      </dgm:t>
    </dgm:pt>
    <dgm:pt modelId="{B36AB253-89D0-4CEA-BA33-575F886ADCD7}" type="sibTrans" cxnId="{6CB8F54F-4F33-497C-A7DD-EE57C82358A3}">
      <dgm:prSet/>
      <dgm:spPr/>
      <dgm:t>
        <a:bodyPr/>
        <a:lstStyle/>
        <a:p>
          <a:endParaRPr lang="es-ES" sz="1200"/>
        </a:p>
      </dgm:t>
    </dgm:pt>
    <dgm:pt modelId="{C2BD06CF-6093-4690-A736-AE158455A4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BF2A8E72-6211-4CBE-99A1-31CD16B9FDC6}" type="parTrans" cxnId="{3B9B68ED-787B-462C-89FB-A528C4D9A7AC}">
      <dgm:prSet/>
      <dgm:spPr/>
      <dgm:t>
        <a:bodyPr/>
        <a:lstStyle/>
        <a:p>
          <a:endParaRPr lang="es-ES" sz="1200"/>
        </a:p>
      </dgm:t>
    </dgm:pt>
    <dgm:pt modelId="{19542CA4-0791-49AF-BCCF-A83EBD8D593D}" type="sibTrans" cxnId="{3B9B68ED-787B-462C-89FB-A528C4D9A7AC}">
      <dgm:prSet/>
      <dgm:spPr/>
      <dgm:t>
        <a:bodyPr/>
        <a:lstStyle/>
        <a:p>
          <a:endParaRPr lang="es-ES" sz="1200"/>
        </a:p>
      </dgm:t>
    </dgm:pt>
    <dgm:pt modelId="{26377AA2-40AB-40F8-885E-8C2CECBAB8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F505B6B-DDD2-4A2F-B8BF-0350C916F2B7}" type="parTrans" cxnId="{C5B470FE-8C06-4DE0-9757-89D722BDF364}">
      <dgm:prSet/>
      <dgm:spPr/>
      <dgm:t>
        <a:bodyPr/>
        <a:lstStyle/>
        <a:p>
          <a:endParaRPr lang="es-ES" sz="1200"/>
        </a:p>
      </dgm:t>
    </dgm:pt>
    <dgm:pt modelId="{8F0095AC-9384-496C-BC24-C3808F6F08BF}" type="sibTrans" cxnId="{C5B470FE-8C06-4DE0-9757-89D722BDF364}">
      <dgm:prSet/>
      <dgm:spPr/>
      <dgm:t>
        <a:bodyPr/>
        <a:lstStyle/>
        <a:p>
          <a:endParaRPr lang="es-ES" sz="1200"/>
        </a:p>
      </dgm:t>
    </dgm:pt>
    <dgm:pt modelId="{4CA9D60F-1613-4D47-BA47-7542C7D60564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 / O </a:t>
          </a:r>
        </a:p>
      </dgm:t>
    </dgm:pt>
    <dgm:pt modelId="{EAAEBB40-C337-49BD-AA32-7650AF0DC0AF}" type="sibTrans" cxnId="{9002BD04-4558-42F8-845D-441CDF5B59C2}">
      <dgm:prSet/>
      <dgm:spPr/>
      <dgm:t>
        <a:bodyPr/>
        <a:lstStyle/>
        <a:p>
          <a:endParaRPr lang="es-ES" sz="1200"/>
        </a:p>
      </dgm:t>
    </dgm:pt>
    <dgm:pt modelId="{A4BC5836-63A0-40C5-83BE-8C27DE1289AD}" type="parTrans" cxnId="{9002BD04-4558-42F8-845D-441CDF5B59C2}">
      <dgm:prSet/>
      <dgm:spPr/>
      <dgm:t>
        <a:bodyPr/>
        <a:lstStyle/>
        <a:p>
          <a:endParaRPr lang="es-ES" sz="1200"/>
        </a:p>
      </dgm:t>
    </dgm:pt>
    <dgm:pt modelId="{251414A8-8B19-4639-B692-CDA5A8735E8A}" type="pres">
      <dgm:prSet presAssocID="{65D07D66-D295-4367-BAF8-863740C78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BC6A59-D4ED-456D-BD7E-0B0268053653}" type="pres">
      <dgm:prSet presAssocID="{4CC5973D-C052-47E3-AAF2-089BFBF0C551}" presName="hierRoot1" presStyleCnt="0">
        <dgm:presLayoutVars>
          <dgm:hierBranch val="init"/>
        </dgm:presLayoutVars>
      </dgm:prSet>
      <dgm:spPr/>
    </dgm:pt>
    <dgm:pt modelId="{6AF2C192-5006-4FCD-988C-6026BC43545B}" type="pres">
      <dgm:prSet presAssocID="{4CC5973D-C052-47E3-AAF2-089BFBF0C551}" presName="rootComposite1" presStyleCnt="0"/>
      <dgm:spPr/>
    </dgm:pt>
    <dgm:pt modelId="{93558F32-6F71-4C54-831C-701C9887696C}" type="pres">
      <dgm:prSet presAssocID="{4CC5973D-C052-47E3-AAF2-089BFBF0C551}" presName="rootText1" presStyleLbl="node0" presStyleIdx="0" presStyleCnt="1" custScaleX="230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62E4E-D0AD-4970-9992-619E2C07D061}" type="pres">
      <dgm:prSet presAssocID="{4CC5973D-C052-47E3-AAF2-089BFBF0C5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8DDAFA-1BFC-4B86-8910-747903FAF16A}" type="pres">
      <dgm:prSet presAssocID="{4CC5973D-C052-47E3-AAF2-089BFBF0C551}" presName="hierChild2" presStyleCnt="0"/>
      <dgm:spPr/>
    </dgm:pt>
    <dgm:pt modelId="{A70401F9-1C73-4B17-BB43-DBCED3301864}" type="pres">
      <dgm:prSet presAssocID="{F71B053A-1DF7-4486-85B0-2B1CB64B1C3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2022DA9-72C3-4B42-8117-A49B7B194CFB}" type="pres">
      <dgm:prSet presAssocID="{2339D79B-A0F0-4F62-86B9-05BE42EFACE1}" presName="hierRoot2" presStyleCnt="0">
        <dgm:presLayoutVars>
          <dgm:hierBranch/>
        </dgm:presLayoutVars>
      </dgm:prSet>
      <dgm:spPr/>
    </dgm:pt>
    <dgm:pt modelId="{99358DD0-B3F5-4121-A3C9-2521173494A7}" type="pres">
      <dgm:prSet presAssocID="{2339D79B-A0F0-4F62-86B9-05BE42EFACE1}" presName="rootComposite" presStyleCnt="0"/>
      <dgm:spPr/>
    </dgm:pt>
    <dgm:pt modelId="{49EEB89F-B50F-4C13-A928-3354D8E0F59D}" type="pres">
      <dgm:prSet presAssocID="{2339D79B-A0F0-4F62-86B9-05BE42EFACE1}" presName="rootText" presStyleLbl="node2" presStyleIdx="0" presStyleCnt="3" custScaleX="152952" custScaleY="159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57B79-DDC0-48CD-BF4E-A2877ADC2801}" type="pres">
      <dgm:prSet presAssocID="{2339D79B-A0F0-4F62-86B9-05BE42EFACE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F238F8-1925-4D0E-B64C-D5F74F6D6C10}" type="pres">
      <dgm:prSet presAssocID="{2339D79B-A0F0-4F62-86B9-05BE42EFACE1}" presName="hierChild4" presStyleCnt="0"/>
      <dgm:spPr/>
    </dgm:pt>
    <dgm:pt modelId="{CC6F6970-FB98-4E35-B85F-EAEC67BCAB05}" type="pres">
      <dgm:prSet presAssocID="{050033F7-7901-4D62-B152-B49C90A9C6E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98C1EF4-D942-4C59-BDB8-4A70A6D380F2}" type="pres">
      <dgm:prSet presAssocID="{C7BDE08B-4B57-44C9-8EBE-FA3A63176C5D}" presName="hierRoot2" presStyleCnt="0">
        <dgm:presLayoutVars>
          <dgm:hierBranch/>
        </dgm:presLayoutVars>
      </dgm:prSet>
      <dgm:spPr/>
    </dgm:pt>
    <dgm:pt modelId="{D36C6882-28A0-49DF-A6C7-A1AB31A0649A}" type="pres">
      <dgm:prSet presAssocID="{C7BDE08B-4B57-44C9-8EBE-FA3A63176C5D}" presName="rootComposite" presStyleCnt="0"/>
      <dgm:spPr/>
    </dgm:pt>
    <dgm:pt modelId="{642E4C0F-53A3-4332-8BBD-66C741EF6736}" type="pres">
      <dgm:prSet presAssocID="{C7BDE08B-4B57-44C9-8EBE-FA3A63176C5D}" presName="rootText" presStyleLbl="node3" presStyleIdx="0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972B6-1EA9-4C79-BF8D-FA77BF8F96E0}" type="pres">
      <dgm:prSet presAssocID="{C7BDE08B-4B57-44C9-8EBE-FA3A63176C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A87D9616-0221-49AE-9CBC-C630E878A997}" type="pres">
      <dgm:prSet presAssocID="{C7BDE08B-4B57-44C9-8EBE-FA3A63176C5D}" presName="hierChild4" presStyleCnt="0"/>
      <dgm:spPr/>
    </dgm:pt>
    <dgm:pt modelId="{C2EBAA49-2DDC-476D-921F-8A9EAFACDAE3}" type="pres">
      <dgm:prSet presAssocID="{543E8B58-6C9F-49EF-B165-A8A0536756A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23A4A966-65E1-4F86-AF9B-D3FF0A06A111}" type="pres">
      <dgm:prSet presAssocID="{C490FD6C-04FF-4C78-B52C-F089B47075A8}" presName="hierRoot2" presStyleCnt="0">
        <dgm:presLayoutVars>
          <dgm:hierBranch val="init"/>
        </dgm:presLayoutVars>
      </dgm:prSet>
      <dgm:spPr/>
    </dgm:pt>
    <dgm:pt modelId="{2C9EE83D-7CBC-488B-B315-32A01AF54D2C}" type="pres">
      <dgm:prSet presAssocID="{C490FD6C-04FF-4C78-B52C-F089B47075A8}" presName="rootComposite" presStyleCnt="0"/>
      <dgm:spPr/>
    </dgm:pt>
    <dgm:pt modelId="{5343E068-4E2A-4E15-B893-62264987A521}" type="pres">
      <dgm:prSet presAssocID="{C490FD6C-04FF-4C78-B52C-F089B47075A8}" presName="rootText" presStyleLbl="node4" presStyleIdx="0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73504D-6755-4E89-A944-356F25388CC3}" type="pres">
      <dgm:prSet presAssocID="{C490FD6C-04FF-4C78-B52C-F089B47075A8}" presName="rootConnector" presStyleLbl="node4" presStyleIdx="0" presStyleCnt="9"/>
      <dgm:spPr/>
      <dgm:t>
        <a:bodyPr/>
        <a:lstStyle/>
        <a:p>
          <a:endParaRPr lang="es-ES"/>
        </a:p>
      </dgm:t>
    </dgm:pt>
    <dgm:pt modelId="{C2247E35-0F6F-4F9E-9826-8C196F239A42}" type="pres">
      <dgm:prSet presAssocID="{C490FD6C-04FF-4C78-B52C-F089B47075A8}" presName="hierChild4" presStyleCnt="0"/>
      <dgm:spPr/>
    </dgm:pt>
    <dgm:pt modelId="{2B704A21-B342-4C11-B7E4-52C2F0D03CFF}" type="pres">
      <dgm:prSet presAssocID="{C490FD6C-04FF-4C78-B52C-F089B47075A8}" presName="hierChild5" presStyleCnt="0"/>
      <dgm:spPr/>
    </dgm:pt>
    <dgm:pt modelId="{FF78A98F-7974-4598-9171-7031EDFC9F90}" type="pres">
      <dgm:prSet presAssocID="{C7BDE08B-4B57-44C9-8EBE-FA3A63176C5D}" presName="hierChild5" presStyleCnt="0"/>
      <dgm:spPr/>
    </dgm:pt>
    <dgm:pt modelId="{65BAB9CC-6CC8-42D9-9EF8-D63246B1D279}" type="pres">
      <dgm:prSet presAssocID="{2339D79B-A0F0-4F62-86B9-05BE42EFACE1}" presName="hierChild5" presStyleCnt="0"/>
      <dgm:spPr/>
    </dgm:pt>
    <dgm:pt modelId="{4F82C9D9-5282-4070-B053-C018283B7116}" type="pres">
      <dgm:prSet presAssocID="{87122C9D-2D24-48EF-8D0A-853A12B8069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9E3C5D2-6A81-4567-89D8-41143975938B}" type="pres">
      <dgm:prSet presAssocID="{1EA302A1-7B87-4A79-AA79-03943C56EDA3}" presName="hierRoot2" presStyleCnt="0">
        <dgm:presLayoutVars>
          <dgm:hierBranch/>
        </dgm:presLayoutVars>
      </dgm:prSet>
      <dgm:spPr/>
    </dgm:pt>
    <dgm:pt modelId="{F90D208A-E61E-43A8-BE3E-C5707EF3D59D}" type="pres">
      <dgm:prSet presAssocID="{1EA302A1-7B87-4A79-AA79-03943C56EDA3}" presName="rootComposite" presStyleCnt="0"/>
      <dgm:spPr/>
    </dgm:pt>
    <dgm:pt modelId="{23DB38E2-DD35-4391-A9AB-49574E6C4ABA}" type="pres">
      <dgm:prSet presAssocID="{1EA302A1-7B87-4A79-AA79-03943C56EDA3}" presName="rootText" presStyleLbl="node2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8AB39-94CB-49C8-9029-FD00CF415FB9}" type="pres">
      <dgm:prSet presAssocID="{1EA302A1-7B87-4A79-AA79-03943C56EDA3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85BAA5-CA81-490E-9ED6-B4A1A613A05F}" type="pres">
      <dgm:prSet presAssocID="{1EA302A1-7B87-4A79-AA79-03943C56EDA3}" presName="hierChild4" presStyleCnt="0"/>
      <dgm:spPr/>
    </dgm:pt>
    <dgm:pt modelId="{CF4E9109-0D28-435C-981A-EC45D9D5C495}" type="pres">
      <dgm:prSet presAssocID="{0A8D8A13-C0E6-4A8C-BD9D-3390352557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2E8E824-8D7B-4C19-8C2F-27867F0BCF93}" type="pres">
      <dgm:prSet presAssocID="{CF7446E8-E5BC-47D0-96E9-8F37274B388F}" presName="hierRoot2" presStyleCnt="0">
        <dgm:presLayoutVars>
          <dgm:hierBranch/>
        </dgm:presLayoutVars>
      </dgm:prSet>
      <dgm:spPr/>
    </dgm:pt>
    <dgm:pt modelId="{28585F90-BB0F-4862-A3DB-93942816FBB2}" type="pres">
      <dgm:prSet presAssocID="{CF7446E8-E5BC-47D0-96E9-8F37274B388F}" presName="rootComposite" presStyleCnt="0"/>
      <dgm:spPr/>
    </dgm:pt>
    <dgm:pt modelId="{E273D2EA-9699-4B6A-83DF-0F60D055B9E0}" type="pres">
      <dgm:prSet presAssocID="{CF7446E8-E5BC-47D0-96E9-8F37274B388F}" presName="rootText" presStyleLbl="node3" presStyleIdx="1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A374F-1928-45C7-988F-B0DB80E93BF4}" type="pres">
      <dgm:prSet presAssocID="{CF7446E8-E5BC-47D0-96E9-8F37274B38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E1DE9431-BDB4-4940-85FD-CBCF9E517FFA}" type="pres">
      <dgm:prSet presAssocID="{CF7446E8-E5BC-47D0-96E9-8F37274B388F}" presName="hierChild4" presStyleCnt="0"/>
      <dgm:spPr/>
    </dgm:pt>
    <dgm:pt modelId="{7B2A4E84-4A85-41FC-946C-F05C7340C927}" type="pres">
      <dgm:prSet presAssocID="{D25795CF-D8F5-421F-9CC1-20035154AC35}" presName="Name35" presStyleLbl="parChTrans1D4" presStyleIdx="1" presStyleCnt="9"/>
      <dgm:spPr/>
      <dgm:t>
        <a:bodyPr/>
        <a:lstStyle/>
        <a:p>
          <a:endParaRPr lang="es-ES"/>
        </a:p>
      </dgm:t>
    </dgm:pt>
    <dgm:pt modelId="{F0E38B2E-CDFC-471B-9FCB-739BE3782978}" type="pres">
      <dgm:prSet presAssocID="{5E0DC4F2-3E3F-4E84-9F07-E75AAE448144}" presName="hierRoot2" presStyleCnt="0">
        <dgm:presLayoutVars>
          <dgm:hierBranch/>
        </dgm:presLayoutVars>
      </dgm:prSet>
      <dgm:spPr/>
    </dgm:pt>
    <dgm:pt modelId="{C9C3F0C9-1405-4E0E-B87E-DBE56D01C050}" type="pres">
      <dgm:prSet presAssocID="{5E0DC4F2-3E3F-4E84-9F07-E75AAE448144}" presName="rootComposite" presStyleCnt="0"/>
      <dgm:spPr/>
    </dgm:pt>
    <dgm:pt modelId="{0790CD47-AF00-4535-9CCD-87A644990122}" type="pres">
      <dgm:prSet presAssocID="{5E0DC4F2-3E3F-4E84-9F07-E75AAE448144}" presName="rootText" presStyleLbl="node4" presStyleIdx="1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C23A4-8EC3-4A64-AD12-EA8BF9B257CF}" type="pres">
      <dgm:prSet presAssocID="{5E0DC4F2-3E3F-4E84-9F07-E75AAE448144}" presName="rootConnector" presStyleLbl="node4" presStyleIdx="1" presStyleCnt="9"/>
      <dgm:spPr/>
      <dgm:t>
        <a:bodyPr/>
        <a:lstStyle/>
        <a:p>
          <a:endParaRPr lang="es-ES"/>
        </a:p>
      </dgm:t>
    </dgm:pt>
    <dgm:pt modelId="{03CEB842-53A9-439F-BD4C-659BE39AECEF}" type="pres">
      <dgm:prSet presAssocID="{5E0DC4F2-3E3F-4E84-9F07-E75AAE448144}" presName="hierChild4" presStyleCnt="0"/>
      <dgm:spPr/>
    </dgm:pt>
    <dgm:pt modelId="{169EAC8A-83C4-46B6-B7AF-738BEA78CCF3}" type="pres">
      <dgm:prSet presAssocID="{3D6CE999-EFD4-41D2-90EA-851279C8323F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7CC4E50-21C3-480B-91FF-97C0271C197D}" type="pres">
      <dgm:prSet presAssocID="{0578A5E7-C3D3-42FE-BEF0-AFCC0E3012D7}" presName="hierRoot2" presStyleCnt="0">
        <dgm:presLayoutVars>
          <dgm:hierBranch/>
        </dgm:presLayoutVars>
      </dgm:prSet>
      <dgm:spPr/>
    </dgm:pt>
    <dgm:pt modelId="{19E86911-3AD6-4584-A744-B3F3B9A06E90}" type="pres">
      <dgm:prSet presAssocID="{0578A5E7-C3D3-42FE-BEF0-AFCC0E3012D7}" presName="rootComposite" presStyleCnt="0"/>
      <dgm:spPr/>
    </dgm:pt>
    <dgm:pt modelId="{8184828D-09A0-42AB-B06C-94A9BF8C9C16}" type="pres">
      <dgm:prSet presAssocID="{0578A5E7-C3D3-42FE-BEF0-AFCC0E3012D7}" presName="rootText" presStyleLbl="node4" presStyleIdx="2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53E5A-58E2-4C33-ACC0-7D8D4CD1BBDD}" type="pres">
      <dgm:prSet presAssocID="{0578A5E7-C3D3-42FE-BEF0-AFCC0E3012D7}" presName="rootConnector" presStyleLbl="node4" presStyleIdx="2" presStyleCnt="9"/>
      <dgm:spPr/>
      <dgm:t>
        <a:bodyPr/>
        <a:lstStyle/>
        <a:p>
          <a:endParaRPr lang="es-ES"/>
        </a:p>
      </dgm:t>
    </dgm:pt>
    <dgm:pt modelId="{E309704D-5019-4315-9CDD-C78E0E3C52A8}" type="pres">
      <dgm:prSet presAssocID="{0578A5E7-C3D3-42FE-BEF0-AFCC0E3012D7}" presName="hierChild4" presStyleCnt="0"/>
      <dgm:spPr/>
    </dgm:pt>
    <dgm:pt modelId="{6F191049-08F2-4AC2-AF63-69408C0462F4}" type="pres">
      <dgm:prSet presAssocID="{EE753AF4-C93C-4FE0-8CC3-BA6720B47775}" presName="Name35" presStyleLbl="parChTrans1D4" presStyleIdx="3" presStyleCnt="9"/>
      <dgm:spPr/>
      <dgm:t>
        <a:bodyPr/>
        <a:lstStyle/>
        <a:p>
          <a:endParaRPr lang="es-ES"/>
        </a:p>
      </dgm:t>
    </dgm:pt>
    <dgm:pt modelId="{EC70D49F-308C-4C5B-B094-1270CDACD36C}" type="pres">
      <dgm:prSet presAssocID="{49789343-F4CE-4F24-8821-DA7B02017CB5}" presName="hierRoot2" presStyleCnt="0">
        <dgm:presLayoutVars>
          <dgm:hierBranch val="init"/>
        </dgm:presLayoutVars>
      </dgm:prSet>
      <dgm:spPr/>
    </dgm:pt>
    <dgm:pt modelId="{493977D4-7BAD-41FD-A57C-BA36385FBDAE}" type="pres">
      <dgm:prSet presAssocID="{49789343-F4CE-4F24-8821-DA7B02017CB5}" presName="rootComposite" presStyleCnt="0"/>
      <dgm:spPr/>
    </dgm:pt>
    <dgm:pt modelId="{EE724715-E377-4A6C-AC67-A8FC4690E82B}" type="pres">
      <dgm:prSet presAssocID="{49789343-F4CE-4F24-8821-DA7B02017CB5}" presName="rootText" presStyleLbl="node4" presStyleIdx="3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057F2-8B5F-485B-9495-84A889E54805}" type="pres">
      <dgm:prSet presAssocID="{49789343-F4CE-4F24-8821-DA7B02017CB5}" presName="rootConnector" presStyleLbl="node4" presStyleIdx="3" presStyleCnt="9"/>
      <dgm:spPr/>
      <dgm:t>
        <a:bodyPr/>
        <a:lstStyle/>
        <a:p>
          <a:endParaRPr lang="es-ES"/>
        </a:p>
      </dgm:t>
    </dgm:pt>
    <dgm:pt modelId="{4813E7E2-2BB5-4EA8-9D31-D854F0344CA6}" type="pres">
      <dgm:prSet presAssocID="{49789343-F4CE-4F24-8821-DA7B02017CB5}" presName="hierChild4" presStyleCnt="0"/>
      <dgm:spPr/>
    </dgm:pt>
    <dgm:pt modelId="{4F76033D-9578-4B71-AD53-EDD7C852E260}" type="pres">
      <dgm:prSet presAssocID="{49789343-F4CE-4F24-8821-DA7B02017CB5}" presName="hierChild5" presStyleCnt="0"/>
      <dgm:spPr/>
    </dgm:pt>
    <dgm:pt modelId="{FF2E9400-C96C-4787-BC67-B1A5F765209D}" type="pres">
      <dgm:prSet presAssocID="{0578A5E7-C3D3-42FE-BEF0-AFCC0E3012D7}" presName="hierChild5" presStyleCnt="0"/>
      <dgm:spPr/>
    </dgm:pt>
    <dgm:pt modelId="{1892D56D-B4EA-485F-817B-603C7FBFDE6F}" type="pres">
      <dgm:prSet presAssocID="{5E0DC4F2-3E3F-4E84-9F07-E75AAE448144}" presName="hierChild5" presStyleCnt="0"/>
      <dgm:spPr/>
    </dgm:pt>
    <dgm:pt modelId="{6412DB8D-9C89-44C2-9E0E-5AB241D8951D}" type="pres">
      <dgm:prSet presAssocID="{CF7446E8-E5BC-47D0-96E9-8F37274B388F}" presName="hierChild5" presStyleCnt="0"/>
      <dgm:spPr/>
    </dgm:pt>
    <dgm:pt modelId="{FCDFF916-3D0D-4EFA-B413-B23E176A61B0}" type="pres">
      <dgm:prSet presAssocID="{1EA302A1-7B87-4A79-AA79-03943C56EDA3}" presName="hierChild5" presStyleCnt="0"/>
      <dgm:spPr/>
    </dgm:pt>
    <dgm:pt modelId="{0DFC9E7A-3D80-4AB6-B2F4-F4E941768D0D}" type="pres">
      <dgm:prSet presAssocID="{07E4A8BB-BE15-47DC-B608-25203391C0E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5846079-82FA-4A96-A6C2-E7A996A4F7FF}" type="pres">
      <dgm:prSet presAssocID="{052BCD6B-3A33-498C-8FDB-CD318D47CD2E}" presName="hierRoot2" presStyleCnt="0">
        <dgm:presLayoutVars>
          <dgm:hierBranch/>
        </dgm:presLayoutVars>
      </dgm:prSet>
      <dgm:spPr/>
    </dgm:pt>
    <dgm:pt modelId="{58770EE0-F0DA-438D-8458-7ACAFD07D392}" type="pres">
      <dgm:prSet presAssocID="{052BCD6B-3A33-498C-8FDB-CD318D47CD2E}" presName="rootComposite" presStyleCnt="0"/>
      <dgm:spPr/>
    </dgm:pt>
    <dgm:pt modelId="{DE4D8EBF-5960-42AA-B7B9-880B9F0C5411}" type="pres">
      <dgm:prSet presAssocID="{052BCD6B-3A33-498C-8FDB-CD318D47CD2E}" presName="rootText" presStyleLbl="node2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848AA-AF40-4EBA-8E4E-C648760015B2}" type="pres">
      <dgm:prSet presAssocID="{052BCD6B-3A33-498C-8FDB-CD318D47CD2E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51E9D7-962F-446A-8B64-DD2172F18CE9}" type="pres">
      <dgm:prSet presAssocID="{052BCD6B-3A33-498C-8FDB-CD318D47CD2E}" presName="hierChild4" presStyleCnt="0"/>
      <dgm:spPr/>
    </dgm:pt>
    <dgm:pt modelId="{494E3905-322B-4BAD-B658-0FD0E4124E29}" type="pres">
      <dgm:prSet presAssocID="{40D5FAB6-815E-489E-A0D4-20E2A84D780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197C364D-65D2-43C2-A518-D2CF70A0EDC8}" type="pres">
      <dgm:prSet presAssocID="{A84002F2-7854-4028-8E5C-37CC5A0E54B8}" presName="hierRoot2" presStyleCnt="0">
        <dgm:presLayoutVars>
          <dgm:hierBranch/>
        </dgm:presLayoutVars>
      </dgm:prSet>
      <dgm:spPr/>
    </dgm:pt>
    <dgm:pt modelId="{F25756D6-1C57-4212-99C6-D39E5E3D8F14}" type="pres">
      <dgm:prSet presAssocID="{A84002F2-7854-4028-8E5C-37CC5A0E54B8}" presName="rootComposite" presStyleCnt="0"/>
      <dgm:spPr/>
    </dgm:pt>
    <dgm:pt modelId="{4D49E8CB-6AA7-4A20-AA94-C518B97C1317}" type="pres">
      <dgm:prSet presAssocID="{A84002F2-7854-4028-8E5C-37CC5A0E54B8}" presName="rootText" presStyleLbl="node3" presStyleIdx="2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43D0F1-13D6-4DC2-8AD0-0EEEC8D22F3E}" type="pres">
      <dgm:prSet presAssocID="{A84002F2-7854-4028-8E5C-37CC5A0E54B8}" presName="rootConnector" presStyleLbl="node3" presStyleIdx="2" presStyleCnt="4"/>
      <dgm:spPr/>
      <dgm:t>
        <a:bodyPr/>
        <a:lstStyle/>
        <a:p>
          <a:endParaRPr lang="es-ES"/>
        </a:p>
      </dgm:t>
    </dgm:pt>
    <dgm:pt modelId="{1438FCCB-B46F-444D-9844-29FB9FD00A1B}" type="pres">
      <dgm:prSet presAssocID="{A84002F2-7854-4028-8E5C-37CC5A0E54B8}" presName="hierChild4" presStyleCnt="0"/>
      <dgm:spPr/>
    </dgm:pt>
    <dgm:pt modelId="{474CEA46-F0EF-4C86-AD56-F303BB1C5AA3}" type="pres">
      <dgm:prSet presAssocID="{DA0313F8-80EA-4B7D-81C5-8A2E97FC516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0928E6F8-3F6E-4226-A309-C471BD24295D}" type="pres">
      <dgm:prSet presAssocID="{7C458954-6BAF-49BB-8C7B-331D5185CB84}" presName="hierRoot2" presStyleCnt="0">
        <dgm:presLayoutVars>
          <dgm:hierBranch/>
        </dgm:presLayoutVars>
      </dgm:prSet>
      <dgm:spPr/>
    </dgm:pt>
    <dgm:pt modelId="{92D8E757-FD3C-49FE-893B-DCCC301354E1}" type="pres">
      <dgm:prSet presAssocID="{7C458954-6BAF-49BB-8C7B-331D5185CB84}" presName="rootComposite" presStyleCnt="0"/>
      <dgm:spPr/>
    </dgm:pt>
    <dgm:pt modelId="{04619CB8-3B4E-44CB-B0B4-DE4BA5CC37E8}" type="pres">
      <dgm:prSet presAssocID="{7C458954-6BAF-49BB-8C7B-331D5185CB84}" presName="rootText" presStyleLbl="node4" presStyleIdx="4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C850-4867-4D7C-B9BC-A7311EED57A6}" type="pres">
      <dgm:prSet presAssocID="{7C458954-6BAF-49BB-8C7B-331D5185CB84}" presName="rootConnector" presStyleLbl="node4" presStyleIdx="4" presStyleCnt="9"/>
      <dgm:spPr/>
      <dgm:t>
        <a:bodyPr/>
        <a:lstStyle/>
        <a:p>
          <a:endParaRPr lang="es-ES"/>
        </a:p>
      </dgm:t>
    </dgm:pt>
    <dgm:pt modelId="{E526E54B-32C0-4BBC-8E24-1F02187536C0}" type="pres">
      <dgm:prSet presAssocID="{7C458954-6BAF-49BB-8C7B-331D5185CB84}" presName="hierChild4" presStyleCnt="0"/>
      <dgm:spPr/>
    </dgm:pt>
    <dgm:pt modelId="{296D0CAD-8BDC-497F-B7BB-43E04C9C2A82}" type="pres">
      <dgm:prSet presAssocID="{BF2A8E72-6211-4CBE-99A1-31CD16B9FDC6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8C2711E-8CA9-42BB-BCF9-68F9AB2A8CD2}" type="pres">
      <dgm:prSet presAssocID="{C2BD06CF-6093-4690-A736-AE158455A468}" presName="hierRoot2" presStyleCnt="0">
        <dgm:presLayoutVars>
          <dgm:hierBranch/>
        </dgm:presLayoutVars>
      </dgm:prSet>
      <dgm:spPr/>
    </dgm:pt>
    <dgm:pt modelId="{1BDBE31E-8030-47C7-9EEF-3934AC8DCD7B}" type="pres">
      <dgm:prSet presAssocID="{C2BD06CF-6093-4690-A736-AE158455A468}" presName="rootComposite" presStyleCnt="0"/>
      <dgm:spPr/>
    </dgm:pt>
    <dgm:pt modelId="{CB11A161-DF45-4ABD-A0E6-BFD11358A492}" type="pres">
      <dgm:prSet presAssocID="{C2BD06CF-6093-4690-A736-AE158455A468}" presName="rootText" presStyleLbl="node4" presStyleIdx="5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2494C-609C-400A-8F53-6C6B1F74D108}" type="pres">
      <dgm:prSet presAssocID="{C2BD06CF-6093-4690-A736-AE158455A468}" presName="rootConnector" presStyleLbl="node4" presStyleIdx="5" presStyleCnt="9"/>
      <dgm:spPr/>
      <dgm:t>
        <a:bodyPr/>
        <a:lstStyle/>
        <a:p>
          <a:endParaRPr lang="es-ES"/>
        </a:p>
      </dgm:t>
    </dgm:pt>
    <dgm:pt modelId="{BB360176-4121-44E9-863E-349F2D973512}" type="pres">
      <dgm:prSet presAssocID="{C2BD06CF-6093-4690-A736-AE158455A468}" presName="hierChild4" presStyleCnt="0"/>
      <dgm:spPr/>
    </dgm:pt>
    <dgm:pt modelId="{683D0084-83E2-4EF7-B9FA-FBEA7B83938A}" type="pres">
      <dgm:prSet presAssocID="{DF505B6B-DDD2-4A2F-B8BF-0350C916F2B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440CA00-C57D-4F4B-A7CB-DE03E5A6E605}" type="pres">
      <dgm:prSet presAssocID="{26377AA2-40AB-40F8-885E-8C2CECBAB8B2}" presName="hierRoot2" presStyleCnt="0">
        <dgm:presLayoutVars>
          <dgm:hierBranch val="init"/>
        </dgm:presLayoutVars>
      </dgm:prSet>
      <dgm:spPr/>
    </dgm:pt>
    <dgm:pt modelId="{53EFA7AA-A469-4E9F-96EE-CC1BF59350EE}" type="pres">
      <dgm:prSet presAssocID="{26377AA2-40AB-40F8-885E-8C2CECBAB8B2}" presName="rootComposite" presStyleCnt="0"/>
      <dgm:spPr/>
    </dgm:pt>
    <dgm:pt modelId="{9733675C-17B1-4E88-B5BF-D955DE1F769D}" type="pres">
      <dgm:prSet presAssocID="{26377AA2-40AB-40F8-885E-8C2CECBAB8B2}" presName="rootText" presStyleLbl="node4" presStyleIdx="6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355DF-250A-483D-A90D-8410924D4CFF}" type="pres">
      <dgm:prSet presAssocID="{26377AA2-40AB-40F8-885E-8C2CECBAB8B2}" presName="rootConnector" presStyleLbl="node4" presStyleIdx="6" presStyleCnt="9"/>
      <dgm:spPr/>
      <dgm:t>
        <a:bodyPr/>
        <a:lstStyle/>
        <a:p>
          <a:endParaRPr lang="es-ES"/>
        </a:p>
      </dgm:t>
    </dgm:pt>
    <dgm:pt modelId="{21B36529-2D4F-4DB2-B363-A669D94406E5}" type="pres">
      <dgm:prSet presAssocID="{26377AA2-40AB-40F8-885E-8C2CECBAB8B2}" presName="hierChild4" presStyleCnt="0"/>
      <dgm:spPr/>
    </dgm:pt>
    <dgm:pt modelId="{5A46AFCA-578A-49C9-AEE4-A4189902D433}" type="pres">
      <dgm:prSet presAssocID="{26377AA2-40AB-40F8-885E-8C2CECBAB8B2}" presName="hierChild5" presStyleCnt="0"/>
      <dgm:spPr/>
    </dgm:pt>
    <dgm:pt modelId="{7B2E6421-6C93-4DF9-9F69-88608DFFAC5C}" type="pres">
      <dgm:prSet presAssocID="{C2BD06CF-6093-4690-A736-AE158455A468}" presName="hierChild5" presStyleCnt="0"/>
      <dgm:spPr/>
    </dgm:pt>
    <dgm:pt modelId="{50920DC9-18E5-4071-B469-2EABE9F5D35E}" type="pres">
      <dgm:prSet presAssocID="{7C458954-6BAF-49BB-8C7B-331D5185CB84}" presName="hierChild5" presStyleCnt="0"/>
      <dgm:spPr/>
    </dgm:pt>
    <dgm:pt modelId="{DBC94385-FAE0-4CF0-A979-C9C6EBBFB287}" type="pres">
      <dgm:prSet presAssocID="{A84002F2-7854-4028-8E5C-37CC5A0E54B8}" presName="hierChild5" presStyleCnt="0"/>
      <dgm:spPr/>
    </dgm:pt>
    <dgm:pt modelId="{DB6A33E3-1D20-41E6-AAEF-4405ED01E2C6}" type="pres">
      <dgm:prSet presAssocID="{81CE7877-529C-42D0-AE27-B39CAAEAFDC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F6834F57-F90E-4A97-96CD-69A2F58011D3}" type="pres">
      <dgm:prSet presAssocID="{B64A304B-A58E-4751-8E65-1A25D707BC46}" presName="hierRoot2" presStyleCnt="0">
        <dgm:presLayoutVars>
          <dgm:hierBranch/>
        </dgm:presLayoutVars>
      </dgm:prSet>
      <dgm:spPr/>
    </dgm:pt>
    <dgm:pt modelId="{2F034A15-84B0-4901-A16F-048FA90E208A}" type="pres">
      <dgm:prSet presAssocID="{B64A304B-A58E-4751-8E65-1A25D707BC46}" presName="rootComposite" presStyleCnt="0"/>
      <dgm:spPr/>
    </dgm:pt>
    <dgm:pt modelId="{82AF93EC-06C0-460E-B834-ECB8D6E3E5C2}" type="pres">
      <dgm:prSet presAssocID="{B64A304B-A58E-4751-8E65-1A25D707BC46}" presName="rootText" presStyleLbl="node3" presStyleIdx="3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6488E-FDD2-4D15-897C-AA32DD1151F8}" type="pres">
      <dgm:prSet presAssocID="{B64A304B-A58E-4751-8E65-1A25D707BC46}" presName="rootConnector" presStyleLbl="node3" presStyleIdx="3" presStyleCnt="4"/>
      <dgm:spPr/>
      <dgm:t>
        <a:bodyPr/>
        <a:lstStyle/>
        <a:p>
          <a:endParaRPr lang="es-ES"/>
        </a:p>
      </dgm:t>
    </dgm:pt>
    <dgm:pt modelId="{95365746-BA63-42DD-8687-60EF00FED5D2}" type="pres">
      <dgm:prSet presAssocID="{B64A304B-A58E-4751-8E65-1A25D707BC46}" presName="hierChild4" presStyleCnt="0"/>
      <dgm:spPr/>
    </dgm:pt>
    <dgm:pt modelId="{4A76B9CF-C400-4A1C-B19B-36BE72BA5F91}" type="pres">
      <dgm:prSet presAssocID="{4A437846-1B63-49D6-AC66-4C7B65A74766}" presName="Name35" presStyleLbl="parChTrans1D4" presStyleIdx="7" presStyleCnt="9"/>
      <dgm:spPr/>
      <dgm:t>
        <a:bodyPr/>
        <a:lstStyle/>
        <a:p>
          <a:endParaRPr lang="es-ES"/>
        </a:p>
      </dgm:t>
    </dgm:pt>
    <dgm:pt modelId="{E8D06E67-5B6C-4939-A923-C3E00C81A06C}" type="pres">
      <dgm:prSet presAssocID="{25A9BB95-5AD7-492A-9D55-95F47BF8D69E}" presName="hierRoot2" presStyleCnt="0">
        <dgm:presLayoutVars>
          <dgm:hierBranch/>
        </dgm:presLayoutVars>
      </dgm:prSet>
      <dgm:spPr/>
    </dgm:pt>
    <dgm:pt modelId="{54E73FF3-9DE4-432A-893B-F5C4316895A2}" type="pres">
      <dgm:prSet presAssocID="{25A9BB95-5AD7-492A-9D55-95F47BF8D69E}" presName="rootComposite" presStyleCnt="0"/>
      <dgm:spPr/>
    </dgm:pt>
    <dgm:pt modelId="{5AE14390-0A02-4606-81C7-E17D8731B621}" type="pres">
      <dgm:prSet presAssocID="{25A9BB95-5AD7-492A-9D55-95F47BF8D69E}" presName="rootText" presStyleLbl="node4" presStyleIdx="7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424A-AFA3-478A-897B-3C1385027303}" type="pres">
      <dgm:prSet presAssocID="{25A9BB95-5AD7-492A-9D55-95F47BF8D69E}" presName="rootConnector" presStyleLbl="node4" presStyleIdx="7" presStyleCnt="9"/>
      <dgm:spPr/>
      <dgm:t>
        <a:bodyPr/>
        <a:lstStyle/>
        <a:p>
          <a:endParaRPr lang="es-ES"/>
        </a:p>
      </dgm:t>
    </dgm:pt>
    <dgm:pt modelId="{8AD98394-5254-44E2-B11B-E49235890CE9}" type="pres">
      <dgm:prSet presAssocID="{25A9BB95-5AD7-492A-9D55-95F47BF8D69E}" presName="hierChild4" presStyleCnt="0"/>
      <dgm:spPr/>
    </dgm:pt>
    <dgm:pt modelId="{5A7456CD-DB06-4750-B78E-9ACDF8DBE1E9}" type="pres">
      <dgm:prSet presAssocID="{897A12A5-1268-4188-98F6-E0218F2E85B9}" presName="Name35" presStyleLbl="parChTrans1D4" presStyleIdx="8" presStyleCnt="9"/>
      <dgm:spPr/>
      <dgm:t>
        <a:bodyPr/>
        <a:lstStyle/>
        <a:p>
          <a:endParaRPr lang="es-ES"/>
        </a:p>
      </dgm:t>
    </dgm:pt>
    <dgm:pt modelId="{60C85A28-2573-4F73-97EB-59E922170EE6}" type="pres">
      <dgm:prSet presAssocID="{E6C5F23A-0206-4E11-AFF4-ED459CECBA11}" presName="hierRoot2" presStyleCnt="0">
        <dgm:presLayoutVars>
          <dgm:hierBranch val="init"/>
        </dgm:presLayoutVars>
      </dgm:prSet>
      <dgm:spPr/>
    </dgm:pt>
    <dgm:pt modelId="{8D532582-C580-4A41-9964-12B70AFEA3C7}" type="pres">
      <dgm:prSet presAssocID="{E6C5F23A-0206-4E11-AFF4-ED459CECBA11}" presName="rootComposite" presStyleCnt="0"/>
      <dgm:spPr/>
    </dgm:pt>
    <dgm:pt modelId="{BF5CB32F-2471-4B25-BA6C-45ED029B1B92}" type="pres">
      <dgm:prSet presAssocID="{E6C5F23A-0206-4E11-AFF4-ED459CECBA11}" presName="rootText" presStyleLbl="node4" presStyleIdx="8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6A5D9-9B36-4149-BD08-CE008E0C2F29}" type="pres">
      <dgm:prSet presAssocID="{E6C5F23A-0206-4E11-AFF4-ED459CECBA11}" presName="rootConnector" presStyleLbl="node4" presStyleIdx="8" presStyleCnt="9"/>
      <dgm:spPr/>
      <dgm:t>
        <a:bodyPr/>
        <a:lstStyle/>
        <a:p>
          <a:endParaRPr lang="es-ES"/>
        </a:p>
      </dgm:t>
    </dgm:pt>
    <dgm:pt modelId="{EEE11474-C2CB-4981-A1A3-1F490729C008}" type="pres">
      <dgm:prSet presAssocID="{E6C5F23A-0206-4E11-AFF4-ED459CECBA11}" presName="hierChild4" presStyleCnt="0"/>
      <dgm:spPr/>
    </dgm:pt>
    <dgm:pt modelId="{0C6DBCDA-76A6-457B-8FDA-059C2849E83C}" type="pres">
      <dgm:prSet presAssocID="{E6C5F23A-0206-4E11-AFF4-ED459CECBA11}" presName="hierChild5" presStyleCnt="0"/>
      <dgm:spPr/>
    </dgm:pt>
    <dgm:pt modelId="{D7935203-237D-43C9-A74D-F617CED4CB76}" type="pres">
      <dgm:prSet presAssocID="{25A9BB95-5AD7-492A-9D55-95F47BF8D69E}" presName="hierChild5" presStyleCnt="0"/>
      <dgm:spPr/>
    </dgm:pt>
    <dgm:pt modelId="{7D6753E9-12C6-4546-9B65-F5CA328B4F77}" type="pres">
      <dgm:prSet presAssocID="{B64A304B-A58E-4751-8E65-1A25D707BC46}" presName="hierChild5" presStyleCnt="0"/>
      <dgm:spPr/>
    </dgm:pt>
    <dgm:pt modelId="{BE656B1D-BC35-4AFD-93C2-8ED621035B89}" type="pres">
      <dgm:prSet presAssocID="{052BCD6B-3A33-498C-8FDB-CD318D47CD2E}" presName="hierChild5" presStyleCnt="0"/>
      <dgm:spPr/>
    </dgm:pt>
    <dgm:pt modelId="{379E88E0-5EAF-4BD2-8162-C58BED95BE36}" type="pres">
      <dgm:prSet presAssocID="{4CC5973D-C052-47E3-AAF2-089BFBF0C551}" presName="hierChild3" presStyleCnt="0"/>
      <dgm:spPr/>
    </dgm:pt>
    <dgm:pt modelId="{E7A97640-6C7F-4898-9E53-E1EC3962D081}" type="pres">
      <dgm:prSet presAssocID="{A3D7DB38-55A0-426F-A68F-463045B01DF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3C0AA9D0-54F4-4543-9FA0-E0F468428B15}" type="pres">
      <dgm:prSet presAssocID="{1102AD2A-1748-420E-BF1F-F196AACF5F26}" presName="hierRoot3" presStyleCnt="0">
        <dgm:presLayoutVars>
          <dgm:hierBranch val="init"/>
        </dgm:presLayoutVars>
      </dgm:prSet>
      <dgm:spPr/>
    </dgm:pt>
    <dgm:pt modelId="{A87EC8A3-FD2A-4D32-9C20-D86A93D48626}" type="pres">
      <dgm:prSet presAssocID="{1102AD2A-1748-420E-BF1F-F196AACF5F26}" presName="rootComposite3" presStyleCnt="0"/>
      <dgm:spPr/>
    </dgm:pt>
    <dgm:pt modelId="{1D1AF7EE-CD88-40CB-8FA8-262CE3ABBCA2}" type="pres">
      <dgm:prSet presAssocID="{1102AD2A-1748-420E-BF1F-F196AACF5F26}" presName="rootText3" presStyleLbl="asst1" presStyleIdx="0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71BE03-DB17-43B8-8CA0-A66278D89186}" type="pres">
      <dgm:prSet presAssocID="{1102AD2A-1748-420E-BF1F-F196AACF5F2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5D13CA1-BAB0-41FB-A8AA-1C8AA4849E69}" type="pres">
      <dgm:prSet presAssocID="{1102AD2A-1748-420E-BF1F-F196AACF5F26}" presName="hierChild6" presStyleCnt="0"/>
      <dgm:spPr/>
    </dgm:pt>
    <dgm:pt modelId="{37268EC3-89D7-4F75-9D12-385D758B13CE}" type="pres">
      <dgm:prSet presAssocID="{1102AD2A-1748-420E-BF1F-F196AACF5F26}" presName="hierChild7" presStyleCnt="0"/>
      <dgm:spPr/>
    </dgm:pt>
    <dgm:pt modelId="{47F4AC26-CFF1-4AC4-B3F4-7F7775EFAEEB}" type="pres">
      <dgm:prSet presAssocID="{565A983F-6EE5-4071-B7D7-D4ED357F36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66111E3-2C02-4DA5-84F9-EF0B0140C3E5}" type="pres">
      <dgm:prSet presAssocID="{7D245E61-005A-4BCA-901E-5F1FF6FBB261}" presName="hierRoot3" presStyleCnt="0">
        <dgm:presLayoutVars>
          <dgm:hierBranch val="init"/>
        </dgm:presLayoutVars>
      </dgm:prSet>
      <dgm:spPr/>
    </dgm:pt>
    <dgm:pt modelId="{C55356E1-01D3-4C80-916C-3F73006907D7}" type="pres">
      <dgm:prSet presAssocID="{7D245E61-005A-4BCA-901E-5F1FF6FBB261}" presName="rootComposite3" presStyleCnt="0"/>
      <dgm:spPr/>
    </dgm:pt>
    <dgm:pt modelId="{51D2D3E6-2F21-46B7-B168-A7573F74EB7A}" type="pres">
      <dgm:prSet presAssocID="{7D245E61-005A-4BCA-901E-5F1FF6FBB261}" presName="rootText3" presStyleLbl="asst1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67B0B-0C11-4CB3-AD7C-0F8197B151E3}" type="pres">
      <dgm:prSet presAssocID="{7D245E61-005A-4BCA-901E-5F1FF6FBB26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BF88CFDC-CD23-48E1-BE33-69DB06E47D45}" type="pres">
      <dgm:prSet presAssocID="{7D245E61-005A-4BCA-901E-5F1FF6FBB261}" presName="hierChild6" presStyleCnt="0"/>
      <dgm:spPr/>
    </dgm:pt>
    <dgm:pt modelId="{2CB8A095-44F2-4B17-B147-DD009D200773}" type="pres">
      <dgm:prSet presAssocID="{7D245E61-005A-4BCA-901E-5F1FF6FBB261}" presName="hierChild7" presStyleCnt="0"/>
      <dgm:spPr/>
    </dgm:pt>
    <dgm:pt modelId="{8B34EF63-5A59-4778-A45B-EA4B9078EAD0}" type="pres">
      <dgm:prSet presAssocID="{A4BC5836-63A0-40C5-83BE-8C27DE1289A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2694BDA-EF8C-4D98-A4C3-2263B72E1903}" type="pres">
      <dgm:prSet presAssocID="{4CA9D60F-1613-4D47-BA47-7542C7D60564}" presName="hierRoot3" presStyleCnt="0">
        <dgm:presLayoutVars>
          <dgm:hierBranch val="init"/>
        </dgm:presLayoutVars>
      </dgm:prSet>
      <dgm:spPr/>
    </dgm:pt>
    <dgm:pt modelId="{E8CFC2F8-D0BF-492A-BA46-995011C5756D}" type="pres">
      <dgm:prSet presAssocID="{4CA9D60F-1613-4D47-BA47-7542C7D60564}" presName="rootComposite3" presStyleCnt="0"/>
      <dgm:spPr/>
    </dgm:pt>
    <dgm:pt modelId="{B8A3FAA6-D292-4702-B686-220C4B04E59A}" type="pres">
      <dgm:prSet presAssocID="{4CA9D60F-1613-4D47-BA47-7542C7D60564}" presName="rootText3" presStyleLbl="asst1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CEED29-D1E8-4875-B0D1-F8196328FDB2}" type="pres">
      <dgm:prSet presAssocID="{4CA9D60F-1613-4D47-BA47-7542C7D6056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F64B72-9EB3-49A1-83F4-AB6BC1F984AE}" type="pres">
      <dgm:prSet presAssocID="{4CA9D60F-1613-4D47-BA47-7542C7D60564}" presName="hierChild6" presStyleCnt="0"/>
      <dgm:spPr/>
    </dgm:pt>
    <dgm:pt modelId="{7C50E1A5-0D87-433A-81A1-971878317F8D}" type="pres">
      <dgm:prSet presAssocID="{4CA9D60F-1613-4D47-BA47-7542C7D60564}" presName="hierChild7" presStyleCnt="0"/>
      <dgm:spPr/>
    </dgm:pt>
  </dgm:ptLst>
  <dgm:cxnLst>
    <dgm:cxn modelId="{0B13C24C-223D-4AA6-B3B6-871F192EA8D0}" type="presOf" srcId="{26377AA2-40AB-40F8-885E-8C2CECBAB8B2}" destId="{3C9355DF-250A-483D-A90D-8410924D4CFF}" srcOrd="1" destOrd="0" presId="urn:microsoft.com/office/officeart/2005/8/layout/orgChart1"/>
    <dgm:cxn modelId="{E029B1FC-4C71-4877-9B48-C58EAAD593E9}" type="presOf" srcId="{CF7446E8-E5BC-47D0-96E9-8F37274B388F}" destId="{E273D2EA-9699-4B6A-83DF-0F60D055B9E0}" srcOrd="0" destOrd="0" presId="urn:microsoft.com/office/officeart/2005/8/layout/orgChart1"/>
    <dgm:cxn modelId="{E01D973E-84E3-43AA-ADA8-AEFB12487246}" type="presOf" srcId="{5E0DC4F2-3E3F-4E84-9F07-E75AAE448144}" destId="{0790CD47-AF00-4535-9CCD-87A644990122}" srcOrd="0" destOrd="0" presId="urn:microsoft.com/office/officeart/2005/8/layout/orgChart1"/>
    <dgm:cxn modelId="{E98CB347-0458-4F8B-A537-84B9CCFFD375}" type="presOf" srcId="{26377AA2-40AB-40F8-885E-8C2CECBAB8B2}" destId="{9733675C-17B1-4E88-B5BF-D955DE1F769D}" srcOrd="0" destOrd="0" presId="urn:microsoft.com/office/officeart/2005/8/layout/orgChart1"/>
    <dgm:cxn modelId="{A445D09E-360B-4920-8BD2-8665EF1B259E}" type="presOf" srcId="{543E8B58-6C9F-49EF-B165-A8A0536756A6}" destId="{C2EBAA49-2DDC-476D-921F-8A9EAFACDAE3}" srcOrd="0" destOrd="0" presId="urn:microsoft.com/office/officeart/2005/8/layout/orgChart1"/>
    <dgm:cxn modelId="{B2B5A5D9-0134-462E-BA8C-5EB7A6B20FCE}" type="presOf" srcId="{050033F7-7901-4D62-B152-B49C90A9C6EE}" destId="{CC6F6970-FB98-4E35-B85F-EAEC67BCAB05}" srcOrd="0" destOrd="0" presId="urn:microsoft.com/office/officeart/2005/8/layout/orgChart1"/>
    <dgm:cxn modelId="{F8D15905-2309-46A1-8810-0D32F14E2477}" type="presOf" srcId="{7D245E61-005A-4BCA-901E-5F1FF6FBB261}" destId="{51D2D3E6-2F21-46B7-B168-A7573F74EB7A}" srcOrd="0" destOrd="0" presId="urn:microsoft.com/office/officeart/2005/8/layout/orgChart1"/>
    <dgm:cxn modelId="{5AC57458-025E-4992-9925-ED5A28462227}" type="presOf" srcId="{81CE7877-529C-42D0-AE27-B39CAAEAFDC9}" destId="{DB6A33E3-1D20-41E6-AAEF-4405ED01E2C6}" srcOrd="0" destOrd="0" presId="urn:microsoft.com/office/officeart/2005/8/layout/orgChart1"/>
    <dgm:cxn modelId="{3111B338-50AF-4DFD-97BE-DC0C4094EEA6}" srcId="{2339D79B-A0F0-4F62-86B9-05BE42EFACE1}" destId="{C7BDE08B-4B57-44C9-8EBE-FA3A63176C5D}" srcOrd="0" destOrd="0" parTransId="{050033F7-7901-4D62-B152-B49C90A9C6EE}" sibTransId="{4B5822CA-F89B-4CC5-868E-5BE1F6B31C5F}"/>
    <dgm:cxn modelId="{D96B0811-14C4-4F53-96AE-A14299644DF6}" type="presOf" srcId="{7C458954-6BAF-49BB-8C7B-331D5185CB84}" destId="{A8E6C850-4867-4D7C-B9BC-A7311EED57A6}" srcOrd="1" destOrd="0" presId="urn:microsoft.com/office/officeart/2005/8/layout/orgChart1"/>
    <dgm:cxn modelId="{9225B6F0-43A3-42E3-A584-A37FEDF7A5E2}" type="presOf" srcId="{A84002F2-7854-4028-8E5C-37CC5A0E54B8}" destId="{B043D0F1-13D6-4DC2-8AD0-0EEEC8D22F3E}" srcOrd="1" destOrd="0" presId="urn:microsoft.com/office/officeart/2005/8/layout/orgChart1"/>
    <dgm:cxn modelId="{600411B0-D70C-4213-8819-5B54CC188C1F}" srcId="{B64A304B-A58E-4751-8E65-1A25D707BC46}" destId="{25A9BB95-5AD7-492A-9D55-95F47BF8D69E}" srcOrd="0" destOrd="0" parTransId="{4A437846-1B63-49D6-AC66-4C7B65A74766}" sibTransId="{3C403FA6-45E5-47AC-B3CD-D9849C6B2EAE}"/>
    <dgm:cxn modelId="{4DE6F8A9-7028-4855-8E9F-67FDE8825855}" type="presOf" srcId="{1EA302A1-7B87-4A79-AA79-03943C56EDA3}" destId="{6BA8AB39-94CB-49C8-9029-FD00CF415FB9}" srcOrd="1" destOrd="0" presId="urn:microsoft.com/office/officeart/2005/8/layout/orgChart1"/>
    <dgm:cxn modelId="{438CC70F-3924-4C41-9CAB-7D718E3D1E2B}" srcId="{4CC5973D-C052-47E3-AAF2-089BFBF0C551}" destId="{1EA302A1-7B87-4A79-AA79-03943C56EDA3}" srcOrd="4" destOrd="0" parTransId="{87122C9D-2D24-48EF-8D0A-853A12B8069B}" sibTransId="{77199BB6-CC93-44D9-A730-4B070DD909D3}"/>
    <dgm:cxn modelId="{D2B4A2B4-961F-46EA-A164-2B3063074C24}" type="presOf" srcId="{0578A5E7-C3D3-42FE-BEF0-AFCC0E3012D7}" destId="{7B053E5A-58E2-4C33-ACC0-7D8D4CD1BBDD}" srcOrd="1" destOrd="0" presId="urn:microsoft.com/office/officeart/2005/8/layout/orgChart1"/>
    <dgm:cxn modelId="{6D8552C0-C5EB-4945-825C-CF3D6C7E0DA0}" type="presOf" srcId="{A84002F2-7854-4028-8E5C-37CC5A0E54B8}" destId="{4D49E8CB-6AA7-4A20-AA94-C518B97C1317}" srcOrd="0" destOrd="0" presId="urn:microsoft.com/office/officeart/2005/8/layout/orgChart1"/>
    <dgm:cxn modelId="{A72AE2C7-F5C9-427B-8447-771A2B065C22}" type="presOf" srcId="{F71B053A-1DF7-4486-85B0-2B1CB64B1C37}" destId="{A70401F9-1C73-4B17-BB43-DBCED3301864}" srcOrd="0" destOrd="0" presId="urn:microsoft.com/office/officeart/2005/8/layout/orgChart1"/>
    <dgm:cxn modelId="{2CA334EF-C4DD-44C0-9AA1-80A648223436}" type="presOf" srcId="{A3D7DB38-55A0-426F-A68F-463045B01DF4}" destId="{E7A97640-6C7F-4898-9E53-E1EC3962D081}" srcOrd="0" destOrd="0" presId="urn:microsoft.com/office/officeart/2005/8/layout/orgChart1"/>
    <dgm:cxn modelId="{4DDD4B25-9208-4681-92B8-48B1E64504A3}" srcId="{4CC5973D-C052-47E3-AAF2-089BFBF0C551}" destId="{052BCD6B-3A33-498C-8FDB-CD318D47CD2E}" srcOrd="5" destOrd="0" parTransId="{07E4A8BB-BE15-47DC-B608-25203391C0E9}" sibTransId="{06CE1565-32AF-4AD4-8F7F-4964714C86E8}"/>
    <dgm:cxn modelId="{B7523DEE-2402-4017-B70B-3520ADF09087}" type="presOf" srcId="{052BCD6B-3A33-498C-8FDB-CD318D47CD2E}" destId="{DE4D8EBF-5960-42AA-B7B9-880B9F0C5411}" srcOrd="0" destOrd="0" presId="urn:microsoft.com/office/officeart/2005/8/layout/orgChart1"/>
    <dgm:cxn modelId="{86B4A927-6BEA-4146-9AAE-283FCEBFAEF4}" type="presOf" srcId="{2339D79B-A0F0-4F62-86B9-05BE42EFACE1}" destId="{6A957B79-DDC0-48CD-BF4E-A2877ADC2801}" srcOrd="1" destOrd="0" presId="urn:microsoft.com/office/officeart/2005/8/layout/orgChart1"/>
    <dgm:cxn modelId="{200FCE49-1270-4C31-A34C-403404DA9C6A}" type="presOf" srcId="{E6C5F23A-0206-4E11-AFF4-ED459CECBA11}" destId="{8426A5D9-9B36-4149-BD08-CE008E0C2F29}" srcOrd="1" destOrd="0" presId="urn:microsoft.com/office/officeart/2005/8/layout/orgChart1"/>
    <dgm:cxn modelId="{D7833790-3AE7-407C-A213-1DB3250ED423}" srcId="{CF7446E8-E5BC-47D0-96E9-8F37274B388F}" destId="{5E0DC4F2-3E3F-4E84-9F07-E75AAE448144}" srcOrd="0" destOrd="0" parTransId="{D25795CF-D8F5-421F-9CC1-20035154AC35}" sibTransId="{5529F72B-DA55-47CA-8EEA-52CDF202C4B0}"/>
    <dgm:cxn modelId="{3482368A-8A65-4E47-ACF4-E01F82301090}" type="presOf" srcId="{49789343-F4CE-4F24-8821-DA7B02017CB5}" destId="{EE724715-E377-4A6C-AC67-A8FC4690E82B}" srcOrd="0" destOrd="0" presId="urn:microsoft.com/office/officeart/2005/8/layout/orgChart1"/>
    <dgm:cxn modelId="{569D1C72-C49D-43DE-BFC4-E41B35DF2B8F}" type="presOf" srcId="{25A9BB95-5AD7-492A-9D55-95F47BF8D69E}" destId="{5AE14390-0A02-4606-81C7-E17D8731B621}" srcOrd="0" destOrd="0" presId="urn:microsoft.com/office/officeart/2005/8/layout/orgChart1"/>
    <dgm:cxn modelId="{70C4DAF7-6480-4303-B5D3-397FA9A86FCE}" type="presOf" srcId="{C490FD6C-04FF-4C78-B52C-F089B47075A8}" destId="{5343E068-4E2A-4E15-B893-62264987A521}" srcOrd="0" destOrd="0" presId="urn:microsoft.com/office/officeart/2005/8/layout/orgChart1"/>
    <dgm:cxn modelId="{17136193-459D-4902-9F7A-02474DD1055B}" srcId="{052BCD6B-3A33-498C-8FDB-CD318D47CD2E}" destId="{A84002F2-7854-4028-8E5C-37CC5A0E54B8}" srcOrd="0" destOrd="0" parTransId="{40D5FAB6-815E-489E-A0D4-20E2A84D7800}" sibTransId="{E2B5944B-1A2A-4263-A2F4-7C7E906B9646}"/>
    <dgm:cxn modelId="{DE5EC535-9D60-4D84-BA89-E8C123E995A0}" type="presOf" srcId="{40D5FAB6-815E-489E-A0D4-20E2A84D7800}" destId="{494E3905-322B-4BAD-B658-0FD0E4124E29}" srcOrd="0" destOrd="0" presId="urn:microsoft.com/office/officeart/2005/8/layout/orgChart1"/>
    <dgm:cxn modelId="{77383C68-CB71-40E1-9EA8-349DA3999506}" type="presOf" srcId="{DA0313F8-80EA-4B7D-81C5-8A2E97FC516F}" destId="{474CEA46-F0EF-4C86-AD56-F303BB1C5AA3}" srcOrd="0" destOrd="0" presId="urn:microsoft.com/office/officeart/2005/8/layout/orgChart1"/>
    <dgm:cxn modelId="{D44762E9-AAE3-43B0-BEE9-9099BF0C6939}" srcId="{25A9BB95-5AD7-492A-9D55-95F47BF8D69E}" destId="{E6C5F23A-0206-4E11-AFF4-ED459CECBA11}" srcOrd="0" destOrd="0" parTransId="{897A12A5-1268-4188-98F6-E0218F2E85B9}" sibTransId="{B2CA61D6-AC5E-453A-B9CF-33FCF66169BA}"/>
    <dgm:cxn modelId="{D4F4920C-BAC6-405F-B6C7-B3BB18C68819}" type="presOf" srcId="{B64A304B-A58E-4751-8E65-1A25D707BC46}" destId="{A306488E-FDD2-4D15-897C-AA32DD1151F8}" srcOrd="1" destOrd="0" presId="urn:microsoft.com/office/officeart/2005/8/layout/orgChart1"/>
    <dgm:cxn modelId="{440462ED-068E-4027-8D7F-57B371AB2522}" type="presOf" srcId="{1EA302A1-7B87-4A79-AA79-03943C56EDA3}" destId="{23DB38E2-DD35-4391-A9AB-49574E6C4ABA}" srcOrd="0" destOrd="0" presId="urn:microsoft.com/office/officeart/2005/8/layout/orgChart1"/>
    <dgm:cxn modelId="{D657F272-F732-4225-9A7F-2330A2EF5688}" type="presOf" srcId="{3D6CE999-EFD4-41D2-90EA-851279C8323F}" destId="{169EAC8A-83C4-46B6-B7AF-738BEA78CCF3}" srcOrd="0" destOrd="0" presId="urn:microsoft.com/office/officeart/2005/8/layout/orgChart1"/>
    <dgm:cxn modelId="{A2863A0C-8550-402F-8475-C2BD7A055651}" type="presOf" srcId="{2339D79B-A0F0-4F62-86B9-05BE42EFACE1}" destId="{49EEB89F-B50F-4C13-A928-3354D8E0F59D}" srcOrd="0" destOrd="0" presId="urn:microsoft.com/office/officeart/2005/8/layout/orgChart1"/>
    <dgm:cxn modelId="{77E3D04F-4A45-466C-9B90-25657882CE78}" type="presOf" srcId="{49789343-F4CE-4F24-8821-DA7B02017CB5}" destId="{0B0057F2-8B5F-485B-9495-84A889E54805}" srcOrd="1" destOrd="0" presId="urn:microsoft.com/office/officeart/2005/8/layout/orgChart1"/>
    <dgm:cxn modelId="{D55CDB27-5AE8-4AAE-B871-95ADEEAA9E7C}" type="presOf" srcId="{BF2A8E72-6211-4CBE-99A1-31CD16B9FDC6}" destId="{296D0CAD-8BDC-497F-B7BB-43E04C9C2A82}" srcOrd="0" destOrd="0" presId="urn:microsoft.com/office/officeart/2005/8/layout/orgChart1"/>
    <dgm:cxn modelId="{E878ABB9-B641-4078-A066-52ACE3FD34BE}" type="presOf" srcId="{1102AD2A-1748-420E-BF1F-F196AACF5F26}" destId="{1D1AF7EE-CD88-40CB-8FA8-262CE3ABBCA2}" srcOrd="0" destOrd="0" presId="urn:microsoft.com/office/officeart/2005/8/layout/orgChart1"/>
    <dgm:cxn modelId="{739A23CB-5AC0-49FB-82E8-D4526C156832}" type="presOf" srcId="{C2BD06CF-6093-4690-A736-AE158455A468}" destId="{0C82494C-609C-400A-8F53-6C6B1F74D108}" srcOrd="1" destOrd="0" presId="urn:microsoft.com/office/officeart/2005/8/layout/orgChart1"/>
    <dgm:cxn modelId="{00844E22-3F7B-41BD-868A-56B3E7096D42}" srcId="{4CC5973D-C052-47E3-AAF2-089BFBF0C551}" destId="{1102AD2A-1748-420E-BF1F-F196AACF5F26}" srcOrd="0" destOrd="0" parTransId="{A3D7DB38-55A0-426F-A68F-463045B01DF4}" sibTransId="{80D8233F-5C38-4A6B-9853-4E2056CD6783}"/>
    <dgm:cxn modelId="{3784BEAD-5D93-468F-9866-C2207E5B2127}" type="presOf" srcId="{C2BD06CF-6093-4690-A736-AE158455A468}" destId="{CB11A161-DF45-4ABD-A0E6-BFD11358A492}" srcOrd="0" destOrd="0" presId="urn:microsoft.com/office/officeart/2005/8/layout/orgChart1"/>
    <dgm:cxn modelId="{0BB2F521-A143-4009-808E-ABCD39B56428}" type="presOf" srcId="{052BCD6B-3A33-498C-8FDB-CD318D47CD2E}" destId="{994848AA-AF40-4EBA-8E4E-C648760015B2}" srcOrd="1" destOrd="0" presId="urn:microsoft.com/office/officeart/2005/8/layout/orgChart1"/>
    <dgm:cxn modelId="{3B9B68ED-787B-462C-89FB-A528C4D9A7AC}" srcId="{7C458954-6BAF-49BB-8C7B-331D5185CB84}" destId="{C2BD06CF-6093-4690-A736-AE158455A468}" srcOrd="0" destOrd="0" parTransId="{BF2A8E72-6211-4CBE-99A1-31CD16B9FDC6}" sibTransId="{19542CA4-0791-49AF-BCCF-A83EBD8D593D}"/>
    <dgm:cxn modelId="{D1B12324-7BC2-4B86-A8A6-1E9B78E8E707}" srcId="{052BCD6B-3A33-498C-8FDB-CD318D47CD2E}" destId="{B64A304B-A58E-4751-8E65-1A25D707BC46}" srcOrd="1" destOrd="0" parTransId="{81CE7877-529C-42D0-AE27-B39CAAEAFDC9}" sibTransId="{B14B5F1A-8846-4057-A2EA-EB8DFC35D39F}"/>
    <dgm:cxn modelId="{66B35181-E633-4F61-9441-0CB87E138FF8}" type="presOf" srcId="{25A9BB95-5AD7-492A-9D55-95F47BF8D69E}" destId="{4165424A-AFA3-478A-897B-3C1385027303}" srcOrd="1" destOrd="0" presId="urn:microsoft.com/office/officeart/2005/8/layout/orgChart1"/>
    <dgm:cxn modelId="{707DB6B6-3B99-48E4-9428-13B01E8AC84E}" type="presOf" srcId="{C490FD6C-04FF-4C78-B52C-F089B47075A8}" destId="{6073504D-6755-4E89-A944-356F25388CC3}" srcOrd="1" destOrd="0" presId="urn:microsoft.com/office/officeart/2005/8/layout/orgChart1"/>
    <dgm:cxn modelId="{F562827F-42CB-4A22-9587-7AAF63A9A408}" type="presOf" srcId="{C7BDE08B-4B57-44C9-8EBE-FA3A63176C5D}" destId="{804972B6-1EA9-4C79-BF8D-FA77BF8F96E0}" srcOrd="1" destOrd="0" presId="urn:microsoft.com/office/officeart/2005/8/layout/orgChart1"/>
    <dgm:cxn modelId="{3DF769DA-643A-45A6-80E2-B73388291771}" type="presOf" srcId="{65D07D66-D295-4367-BAF8-863740C7871C}" destId="{251414A8-8B19-4639-B692-CDA5A8735E8A}" srcOrd="0" destOrd="0" presId="urn:microsoft.com/office/officeart/2005/8/layout/orgChart1"/>
    <dgm:cxn modelId="{908EA484-7A6B-49D2-B3A0-E2B0D58BED78}" type="presOf" srcId="{B64A304B-A58E-4751-8E65-1A25D707BC46}" destId="{82AF93EC-06C0-460E-B834-ECB8D6E3E5C2}" srcOrd="0" destOrd="0" presId="urn:microsoft.com/office/officeart/2005/8/layout/orgChart1"/>
    <dgm:cxn modelId="{DB769278-1765-45F0-BB84-AAF5F02ACC49}" type="presOf" srcId="{4CA9D60F-1613-4D47-BA47-7542C7D60564}" destId="{B8A3FAA6-D292-4702-B686-220C4B04E59A}" srcOrd="0" destOrd="0" presId="urn:microsoft.com/office/officeart/2005/8/layout/orgChart1"/>
    <dgm:cxn modelId="{0B9A2EB2-5BFB-4680-950A-F2284698B7E2}" type="presOf" srcId="{5E0DC4F2-3E3F-4E84-9F07-E75AAE448144}" destId="{0FAC23A4-8EC3-4A64-AD12-EA8BF9B257CF}" srcOrd="1" destOrd="0" presId="urn:microsoft.com/office/officeart/2005/8/layout/orgChart1"/>
    <dgm:cxn modelId="{1CC21C45-9F92-431A-A7B0-53F981881841}" srcId="{4CC5973D-C052-47E3-AAF2-089BFBF0C551}" destId="{2339D79B-A0F0-4F62-86B9-05BE42EFACE1}" srcOrd="3" destOrd="0" parTransId="{F71B053A-1DF7-4486-85B0-2B1CB64B1C37}" sibTransId="{6F705199-4A70-490F-B22F-7203051BDAB4}"/>
    <dgm:cxn modelId="{AC9B6DF4-461B-46C6-9149-C9871D957531}" type="presOf" srcId="{0578A5E7-C3D3-42FE-BEF0-AFCC0E3012D7}" destId="{8184828D-09A0-42AB-B06C-94A9BF8C9C16}" srcOrd="0" destOrd="0" presId="urn:microsoft.com/office/officeart/2005/8/layout/orgChart1"/>
    <dgm:cxn modelId="{8191AC3F-1C44-4758-BBC3-6CA99FC14326}" type="presOf" srcId="{EE753AF4-C93C-4FE0-8CC3-BA6720B47775}" destId="{6F191049-08F2-4AC2-AF63-69408C0462F4}" srcOrd="0" destOrd="0" presId="urn:microsoft.com/office/officeart/2005/8/layout/orgChart1"/>
    <dgm:cxn modelId="{19F0C69C-DB63-4007-82BC-E2239292AEDE}" type="presOf" srcId="{4CA9D60F-1613-4D47-BA47-7542C7D60564}" destId="{09CEED29-D1E8-4875-B0D1-F8196328FDB2}" srcOrd="1" destOrd="0" presId="urn:microsoft.com/office/officeart/2005/8/layout/orgChart1"/>
    <dgm:cxn modelId="{72AE1059-DD32-441C-8D78-08CB04F61DA5}" type="presOf" srcId="{D25795CF-D8F5-421F-9CC1-20035154AC35}" destId="{7B2A4E84-4A85-41FC-946C-F05C7340C927}" srcOrd="0" destOrd="0" presId="urn:microsoft.com/office/officeart/2005/8/layout/orgChart1"/>
    <dgm:cxn modelId="{7D5543EF-3785-41F7-8454-F06CF3F22F82}" type="presOf" srcId="{7C458954-6BAF-49BB-8C7B-331D5185CB84}" destId="{04619CB8-3B4E-44CB-B0B4-DE4BA5CC37E8}" srcOrd="0" destOrd="0" presId="urn:microsoft.com/office/officeart/2005/8/layout/orgChart1"/>
    <dgm:cxn modelId="{B50A35F6-BD52-437C-9CFD-914346140E13}" type="presOf" srcId="{565A983F-6EE5-4071-B7D7-D4ED357F36E7}" destId="{47F4AC26-CFF1-4AC4-B3F4-7F7775EFAEEB}" srcOrd="0" destOrd="0" presId="urn:microsoft.com/office/officeart/2005/8/layout/orgChart1"/>
    <dgm:cxn modelId="{687F3BEC-6524-48A8-8390-F54441D022B5}" type="presOf" srcId="{1102AD2A-1748-420E-BF1F-F196AACF5F26}" destId="{A871BE03-DB17-43B8-8CA0-A66278D89186}" srcOrd="1" destOrd="0" presId="urn:microsoft.com/office/officeart/2005/8/layout/orgChart1"/>
    <dgm:cxn modelId="{10571A87-2911-4061-8BA0-54F9D006CC81}" srcId="{5E0DC4F2-3E3F-4E84-9F07-E75AAE448144}" destId="{0578A5E7-C3D3-42FE-BEF0-AFCC0E3012D7}" srcOrd="0" destOrd="0" parTransId="{3D6CE999-EFD4-41D2-90EA-851279C8323F}" sibTransId="{96594648-2EFC-455B-9B4E-9CB0123D1774}"/>
    <dgm:cxn modelId="{1427A6DD-CA8C-4578-8252-DD234C6CFBC8}" srcId="{65D07D66-D295-4367-BAF8-863740C7871C}" destId="{4CC5973D-C052-47E3-AAF2-089BFBF0C551}" srcOrd="0" destOrd="0" parTransId="{7DEF0C0F-0A4F-44AF-ACF8-DA17AA7F714F}" sibTransId="{60ED2308-D813-4B3D-B556-3D0D77369303}"/>
    <dgm:cxn modelId="{17EADAA4-F996-45BD-B7C6-4CA10B9145F2}" type="presOf" srcId="{87122C9D-2D24-48EF-8D0A-853A12B8069B}" destId="{4F82C9D9-5282-4070-B053-C018283B7116}" srcOrd="0" destOrd="0" presId="urn:microsoft.com/office/officeart/2005/8/layout/orgChart1"/>
    <dgm:cxn modelId="{37AB2D78-8461-499B-9926-1E69679624F9}" type="presOf" srcId="{A4BC5836-63A0-40C5-83BE-8C27DE1289AD}" destId="{8B34EF63-5A59-4778-A45B-EA4B9078EAD0}" srcOrd="0" destOrd="0" presId="urn:microsoft.com/office/officeart/2005/8/layout/orgChart1"/>
    <dgm:cxn modelId="{8D0A7C25-80E1-4460-8DFB-5BD2BC449292}" type="presOf" srcId="{4CC5973D-C052-47E3-AAF2-089BFBF0C551}" destId="{93558F32-6F71-4C54-831C-701C9887696C}" srcOrd="0" destOrd="0" presId="urn:microsoft.com/office/officeart/2005/8/layout/orgChart1"/>
    <dgm:cxn modelId="{0805CC1B-1E5C-4E20-8A99-57D17D116936}" type="presOf" srcId="{7D245E61-005A-4BCA-901E-5F1FF6FBB261}" destId="{DDD67B0B-0C11-4CB3-AD7C-0F8197B151E3}" srcOrd="1" destOrd="0" presId="urn:microsoft.com/office/officeart/2005/8/layout/orgChart1"/>
    <dgm:cxn modelId="{60E460B1-9843-410E-9272-A260932C7893}" type="presOf" srcId="{CF7446E8-E5BC-47D0-96E9-8F37274B388F}" destId="{AFCA374F-1928-45C7-988F-B0DB80E93BF4}" srcOrd="1" destOrd="0" presId="urn:microsoft.com/office/officeart/2005/8/layout/orgChart1"/>
    <dgm:cxn modelId="{ABBE7222-8DBC-4736-A782-A718EF74EB2E}" type="presOf" srcId="{4CC5973D-C052-47E3-AAF2-089BFBF0C551}" destId="{5CE62E4E-D0AD-4970-9992-619E2C07D061}" srcOrd="1" destOrd="0" presId="urn:microsoft.com/office/officeart/2005/8/layout/orgChart1"/>
    <dgm:cxn modelId="{9002BD04-4558-42F8-845D-441CDF5B59C2}" srcId="{4CC5973D-C052-47E3-AAF2-089BFBF0C551}" destId="{4CA9D60F-1613-4D47-BA47-7542C7D60564}" srcOrd="2" destOrd="0" parTransId="{A4BC5836-63A0-40C5-83BE-8C27DE1289AD}" sibTransId="{EAAEBB40-C337-49BD-AA32-7650AF0DC0AF}"/>
    <dgm:cxn modelId="{9D3264DA-88AC-4EDF-8F36-1CB0C3FA19C3}" type="presOf" srcId="{C7BDE08B-4B57-44C9-8EBE-FA3A63176C5D}" destId="{642E4C0F-53A3-4332-8BBD-66C741EF6736}" srcOrd="0" destOrd="0" presId="urn:microsoft.com/office/officeart/2005/8/layout/orgChart1"/>
    <dgm:cxn modelId="{C5B470FE-8C06-4DE0-9757-89D722BDF364}" srcId="{C2BD06CF-6093-4690-A736-AE158455A468}" destId="{26377AA2-40AB-40F8-885E-8C2CECBAB8B2}" srcOrd="0" destOrd="0" parTransId="{DF505B6B-DDD2-4A2F-B8BF-0350C916F2B7}" sibTransId="{8F0095AC-9384-496C-BC24-C3808F6F08BF}"/>
    <dgm:cxn modelId="{CCD6CB9D-948B-4A2A-8A66-0EE27AA73426}" type="presOf" srcId="{4A437846-1B63-49D6-AC66-4C7B65A74766}" destId="{4A76B9CF-C400-4A1C-B19B-36BE72BA5F91}" srcOrd="0" destOrd="0" presId="urn:microsoft.com/office/officeart/2005/8/layout/orgChart1"/>
    <dgm:cxn modelId="{CDC172E3-2BEC-4AAC-B128-70F33D144432}" type="presOf" srcId="{897A12A5-1268-4188-98F6-E0218F2E85B9}" destId="{5A7456CD-DB06-4750-B78E-9ACDF8DBE1E9}" srcOrd="0" destOrd="0" presId="urn:microsoft.com/office/officeart/2005/8/layout/orgChart1"/>
    <dgm:cxn modelId="{7AEC6AF6-7E5C-4D2D-AFA4-7851E1807242}" srcId="{0578A5E7-C3D3-42FE-BEF0-AFCC0E3012D7}" destId="{49789343-F4CE-4F24-8821-DA7B02017CB5}" srcOrd="0" destOrd="0" parTransId="{EE753AF4-C93C-4FE0-8CC3-BA6720B47775}" sibTransId="{89B376D9-20C4-4E83-BB7E-F7F61044F951}"/>
    <dgm:cxn modelId="{174B01D8-EF17-4FC2-94B9-D4F9EBB9CA4A}" srcId="{1EA302A1-7B87-4A79-AA79-03943C56EDA3}" destId="{CF7446E8-E5BC-47D0-96E9-8F37274B388F}" srcOrd="0" destOrd="0" parTransId="{0A8D8A13-C0E6-4A8C-BD9D-3390352557F5}" sibTransId="{2F581BFD-7327-4CCF-9BD9-39E4450EF6FB}"/>
    <dgm:cxn modelId="{89CE3CCE-493C-48BE-BF92-24D7A1133F5A}" type="presOf" srcId="{DF505B6B-DDD2-4A2F-B8BF-0350C916F2B7}" destId="{683D0084-83E2-4EF7-B9FA-FBEA7B83938A}" srcOrd="0" destOrd="0" presId="urn:microsoft.com/office/officeart/2005/8/layout/orgChart1"/>
    <dgm:cxn modelId="{40B516E7-3713-4C8B-985F-4D49DCB8D576}" srcId="{4CC5973D-C052-47E3-AAF2-089BFBF0C551}" destId="{7D245E61-005A-4BCA-901E-5F1FF6FBB261}" srcOrd="1" destOrd="0" parTransId="{565A983F-6EE5-4071-B7D7-D4ED357F36E7}" sibTransId="{D2750C28-6CE6-4D20-94BE-F952B89A12B1}"/>
    <dgm:cxn modelId="{6CB8F54F-4F33-497C-A7DD-EE57C82358A3}" srcId="{A84002F2-7854-4028-8E5C-37CC5A0E54B8}" destId="{7C458954-6BAF-49BB-8C7B-331D5185CB84}" srcOrd="0" destOrd="0" parTransId="{DA0313F8-80EA-4B7D-81C5-8A2E97FC516F}" sibTransId="{B36AB253-89D0-4CEA-BA33-575F886ADCD7}"/>
    <dgm:cxn modelId="{17D07538-4DB7-4543-9518-62C4A8E3B81F}" type="presOf" srcId="{0A8D8A13-C0E6-4A8C-BD9D-3390352557F5}" destId="{CF4E9109-0D28-435C-981A-EC45D9D5C495}" srcOrd="0" destOrd="0" presId="urn:microsoft.com/office/officeart/2005/8/layout/orgChart1"/>
    <dgm:cxn modelId="{B539431D-A1F0-4B3F-9F76-D0110F27013B}" type="presOf" srcId="{E6C5F23A-0206-4E11-AFF4-ED459CECBA11}" destId="{BF5CB32F-2471-4B25-BA6C-45ED029B1B92}" srcOrd="0" destOrd="0" presId="urn:microsoft.com/office/officeart/2005/8/layout/orgChart1"/>
    <dgm:cxn modelId="{29B8A8B5-E0E0-4A02-B32D-35B187B1497A}" srcId="{C7BDE08B-4B57-44C9-8EBE-FA3A63176C5D}" destId="{C490FD6C-04FF-4C78-B52C-F089B47075A8}" srcOrd="0" destOrd="0" parTransId="{543E8B58-6C9F-49EF-B165-A8A0536756A6}" sibTransId="{5CEECAB6-239A-47E6-B722-6E6021582972}"/>
    <dgm:cxn modelId="{DF2679EA-2EBB-4DA0-8D67-3674D852EFC4}" type="presOf" srcId="{07E4A8BB-BE15-47DC-B608-25203391C0E9}" destId="{0DFC9E7A-3D80-4AB6-B2F4-F4E941768D0D}" srcOrd="0" destOrd="0" presId="urn:microsoft.com/office/officeart/2005/8/layout/orgChart1"/>
    <dgm:cxn modelId="{AD503F73-F97C-42CB-BBE7-EF2F78DF6854}" type="presParOf" srcId="{251414A8-8B19-4639-B692-CDA5A8735E8A}" destId="{F5BC6A59-D4ED-456D-BD7E-0B0268053653}" srcOrd="0" destOrd="0" presId="urn:microsoft.com/office/officeart/2005/8/layout/orgChart1"/>
    <dgm:cxn modelId="{B181A73A-F6AD-4253-88FD-0F2716E14410}" type="presParOf" srcId="{F5BC6A59-D4ED-456D-BD7E-0B0268053653}" destId="{6AF2C192-5006-4FCD-988C-6026BC43545B}" srcOrd="0" destOrd="0" presId="urn:microsoft.com/office/officeart/2005/8/layout/orgChart1"/>
    <dgm:cxn modelId="{90F0A089-F6DB-41CE-B372-3DEFEA0929C1}" type="presParOf" srcId="{6AF2C192-5006-4FCD-988C-6026BC43545B}" destId="{93558F32-6F71-4C54-831C-701C9887696C}" srcOrd="0" destOrd="0" presId="urn:microsoft.com/office/officeart/2005/8/layout/orgChart1"/>
    <dgm:cxn modelId="{443FBEA4-F62B-4A45-8626-210A9B048C84}" type="presParOf" srcId="{6AF2C192-5006-4FCD-988C-6026BC43545B}" destId="{5CE62E4E-D0AD-4970-9992-619E2C07D061}" srcOrd="1" destOrd="0" presId="urn:microsoft.com/office/officeart/2005/8/layout/orgChart1"/>
    <dgm:cxn modelId="{3394D2FC-6BE2-40B5-8E4A-E79587280830}" type="presParOf" srcId="{F5BC6A59-D4ED-456D-BD7E-0B0268053653}" destId="{AA8DDAFA-1BFC-4B86-8910-747903FAF16A}" srcOrd="1" destOrd="0" presId="urn:microsoft.com/office/officeart/2005/8/layout/orgChart1"/>
    <dgm:cxn modelId="{46716FC9-DAC2-4329-91D6-100AA8B235ED}" type="presParOf" srcId="{AA8DDAFA-1BFC-4B86-8910-747903FAF16A}" destId="{A70401F9-1C73-4B17-BB43-DBCED3301864}" srcOrd="0" destOrd="0" presId="urn:microsoft.com/office/officeart/2005/8/layout/orgChart1"/>
    <dgm:cxn modelId="{36167334-DA8B-41E7-A711-E9FCD1148BA4}" type="presParOf" srcId="{AA8DDAFA-1BFC-4B86-8910-747903FAF16A}" destId="{22022DA9-72C3-4B42-8117-A49B7B194CFB}" srcOrd="1" destOrd="0" presId="urn:microsoft.com/office/officeart/2005/8/layout/orgChart1"/>
    <dgm:cxn modelId="{BBFB5AC3-D741-47B4-93CF-3BCF1463D740}" type="presParOf" srcId="{22022DA9-72C3-4B42-8117-A49B7B194CFB}" destId="{99358DD0-B3F5-4121-A3C9-2521173494A7}" srcOrd="0" destOrd="0" presId="urn:microsoft.com/office/officeart/2005/8/layout/orgChart1"/>
    <dgm:cxn modelId="{08C580AE-B2B6-4B9F-AF36-F7EDA6D73239}" type="presParOf" srcId="{99358DD0-B3F5-4121-A3C9-2521173494A7}" destId="{49EEB89F-B50F-4C13-A928-3354D8E0F59D}" srcOrd="0" destOrd="0" presId="urn:microsoft.com/office/officeart/2005/8/layout/orgChart1"/>
    <dgm:cxn modelId="{45415731-AE51-41F9-B072-9D13D59DAF91}" type="presParOf" srcId="{99358DD0-B3F5-4121-A3C9-2521173494A7}" destId="{6A957B79-DDC0-48CD-BF4E-A2877ADC2801}" srcOrd="1" destOrd="0" presId="urn:microsoft.com/office/officeart/2005/8/layout/orgChart1"/>
    <dgm:cxn modelId="{1D04D9FF-7D9B-4493-8098-B3DD7701CB59}" type="presParOf" srcId="{22022DA9-72C3-4B42-8117-A49B7B194CFB}" destId="{21F238F8-1925-4D0E-B64C-D5F74F6D6C10}" srcOrd="1" destOrd="0" presId="urn:microsoft.com/office/officeart/2005/8/layout/orgChart1"/>
    <dgm:cxn modelId="{4B0C8728-111D-4F71-B2F0-010AE10258FA}" type="presParOf" srcId="{21F238F8-1925-4D0E-B64C-D5F74F6D6C10}" destId="{CC6F6970-FB98-4E35-B85F-EAEC67BCAB05}" srcOrd="0" destOrd="0" presId="urn:microsoft.com/office/officeart/2005/8/layout/orgChart1"/>
    <dgm:cxn modelId="{8920F782-F213-463F-8EB0-651DBCAF7151}" type="presParOf" srcId="{21F238F8-1925-4D0E-B64C-D5F74F6D6C10}" destId="{898C1EF4-D942-4C59-BDB8-4A70A6D380F2}" srcOrd="1" destOrd="0" presId="urn:microsoft.com/office/officeart/2005/8/layout/orgChart1"/>
    <dgm:cxn modelId="{57852FE1-1383-4848-B73A-F004A4F6C186}" type="presParOf" srcId="{898C1EF4-D942-4C59-BDB8-4A70A6D380F2}" destId="{D36C6882-28A0-49DF-A6C7-A1AB31A0649A}" srcOrd="0" destOrd="0" presId="urn:microsoft.com/office/officeart/2005/8/layout/orgChart1"/>
    <dgm:cxn modelId="{75C6EF71-177E-41F9-BEFB-D61F00972567}" type="presParOf" srcId="{D36C6882-28A0-49DF-A6C7-A1AB31A0649A}" destId="{642E4C0F-53A3-4332-8BBD-66C741EF6736}" srcOrd="0" destOrd="0" presId="urn:microsoft.com/office/officeart/2005/8/layout/orgChart1"/>
    <dgm:cxn modelId="{189866C5-8D65-4883-BC2E-994E9B6C81F1}" type="presParOf" srcId="{D36C6882-28A0-49DF-A6C7-A1AB31A0649A}" destId="{804972B6-1EA9-4C79-BF8D-FA77BF8F96E0}" srcOrd="1" destOrd="0" presId="urn:microsoft.com/office/officeart/2005/8/layout/orgChart1"/>
    <dgm:cxn modelId="{7AFA1EEA-EFB3-4313-917A-8CF43389C03F}" type="presParOf" srcId="{898C1EF4-D942-4C59-BDB8-4A70A6D380F2}" destId="{A87D9616-0221-49AE-9CBC-C630E878A997}" srcOrd="1" destOrd="0" presId="urn:microsoft.com/office/officeart/2005/8/layout/orgChart1"/>
    <dgm:cxn modelId="{22C2F300-39EA-4D68-A9AC-CC2E28A25844}" type="presParOf" srcId="{A87D9616-0221-49AE-9CBC-C630E878A997}" destId="{C2EBAA49-2DDC-476D-921F-8A9EAFACDAE3}" srcOrd="0" destOrd="0" presId="urn:microsoft.com/office/officeart/2005/8/layout/orgChart1"/>
    <dgm:cxn modelId="{1EF79E2B-4599-4E3F-BB24-52F2DDAFD215}" type="presParOf" srcId="{A87D9616-0221-49AE-9CBC-C630E878A997}" destId="{23A4A966-65E1-4F86-AF9B-D3FF0A06A111}" srcOrd="1" destOrd="0" presId="urn:microsoft.com/office/officeart/2005/8/layout/orgChart1"/>
    <dgm:cxn modelId="{88B8F3ED-6CE0-4E51-BAB8-B45600D04C9F}" type="presParOf" srcId="{23A4A966-65E1-4F86-AF9B-D3FF0A06A111}" destId="{2C9EE83D-7CBC-488B-B315-32A01AF54D2C}" srcOrd="0" destOrd="0" presId="urn:microsoft.com/office/officeart/2005/8/layout/orgChart1"/>
    <dgm:cxn modelId="{085093C6-69D4-4F6E-B12F-B238864E8E2A}" type="presParOf" srcId="{2C9EE83D-7CBC-488B-B315-32A01AF54D2C}" destId="{5343E068-4E2A-4E15-B893-62264987A521}" srcOrd="0" destOrd="0" presId="urn:microsoft.com/office/officeart/2005/8/layout/orgChart1"/>
    <dgm:cxn modelId="{3D8EBA73-F1A9-4A6F-898E-D4632E54BABF}" type="presParOf" srcId="{2C9EE83D-7CBC-488B-B315-32A01AF54D2C}" destId="{6073504D-6755-4E89-A944-356F25388CC3}" srcOrd="1" destOrd="0" presId="urn:microsoft.com/office/officeart/2005/8/layout/orgChart1"/>
    <dgm:cxn modelId="{D2F3D51E-41EE-40C7-BC2F-438DD3553C2C}" type="presParOf" srcId="{23A4A966-65E1-4F86-AF9B-D3FF0A06A111}" destId="{C2247E35-0F6F-4F9E-9826-8C196F239A42}" srcOrd="1" destOrd="0" presId="urn:microsoft.com/office/officeart/2005/8/layout/orgChart1"/>
    <dgm:cxn modelId="{60B338F2-73DD-4974-82FE-9E7A2029F174}" type="presParOf" srcId="{23A4A966-65E1-4F86-AF9B-D3FF0A06A111}" destId="{2B704A21-B342-4C11-B7E4-52C2F0D03CFF}" srcOrd="2" destOrd="0" presId="urn:microsoft.com/office/officeart/2005/8/layout/orgChart1"/>
    <dgm:cxn modelId="{39C3780D-176B-40A5-B4BE-9CF56CA31747}" type="presParOf" srcId="{898C1EF4-D942-4C59-BDB8-4A70A6D380F2}" destId="{FF78A98F-7974-4598-9171-7031EDFC9F90}" srcOrd="2" destOrd="0" presId="urn:microsoft.com/office/officeart/2005/8/layout/orgChart1"/>
    <dgm:cxn modelId="{86F05EBE-D958-40DC-8B15-6FAFCF220B90}" type="presParOf" srcId="{22022DA9-72C3-4B42-8117-A49B7B194CFB}" destId="{65BAB9CC-6CC8-42D9-9EF8-D63246B1D279}" srcOrd="2" destOrd="0" presId="urn:microsoft.com/office/officeart/2005/8/layout/orgChart1"/>
    <dgm:cxn modelId="{0BBF887D-8F3B-4F34-B752-EA1EC1495D1E}" type="presParOf" srcId="{AA8DDAFA-1BFC-4B86-8910-747903FAF16A}" destId="{4F82C9D9-5282-4070-B053-C018283B7116}" srcOrd="2" destOrd="0" presId="urn:microsoft.com/office/officeart/2005/8/layout/orgChart1"/>
    <dgm:cxn modelId="{DBEDFB99-E914-42D2-A82E-9672B761FC15}" type="presParOf" srcId="{AA8DDAFA-1BFC-4B86-8910-747903FAF16A}" destId="{89E3C5D2-6A81-4567-89D8-41143975938B}" srcOrd="3" destOrd="0" presId="urn:microsoft.com/office/officeart/2005/8/layout/orgChart1"/>
    <dgm:cxn modelId="{F1DA2FB0-9537-4990-82CB-12C17B70FC20}" type="presParOf" srcId="{89E3C5D2-6A81-4567-89D8-41143975938B}" destId="{F90D208A-E61E-43A8-BE3E-C5707EF3D59D}" srcOrd="0" destOrd="0" presId="urn:microsoft.com/office/officeart/2005/8/layout/orgChart1"/>
    <dgm:cxn modelId="{4EAD06CE-5812-4F2B-842E-E088F1EAD599}" type="presParOf" srcId="{F90D208A-E61E-43A8-BE3E-C5707EF3D59D}" destId="{23DB38E2-DD35-4391-A9AB-49574E6C4ABA}" srcOrd="0" destOrd="0" presId="urn:microsoft.com/office/officeart/2005/8/layout/orgChart1"/>
    <dgm:cxn modelId="{98737DD6-7047-4771-A3CE-FAF45431D961}" type="presParOf" srcId="{F90D208A-E61E-43A8-BE3E-C5707EF3D59D}" destId="{6BA8AB39-94CB-49C8-9029-FD00CF415FB9}" srcOrd="1" destOrd="0" presId="urn:microsoft.com/office/officeart/2005/8/layout/orgChart1"/>
    <dgm:cxn modelId="{21E79C33-6C79-41DE-9C9B-5EF4E412A3C5}" type="presParOf" srcId="{89E3C5D2-6A81-4567-89D8-41143975938B}" destId="{1D85BAA5-CA81-490E-9ED6-B4A1A613A05F}" srcOrd="1" destOrd="0" presId="urn:microsoft.com/office/officeart/2005/8/layout/orgChart1"/>
    <dgm:cxn modelId="{295C4DA8-700E-4F89-9159-C483D43D1A8E}" type="presParOf" srcId="{1D85BAA5-CA81-490E-9ED6-B4A1A613A05F}" destId="{CF4E9109-0D28-435C-981A-EC45D9D5C495}" srcOrd="0" destOrd="0" presId="urn:microsoft.com/office/officeart/2005/8/layout/orgChart1"/>
    <dgm:cxn modelId="{DB342313-D45F-40E2-A8AE-4E3D3C4D382E}" type="presParOf" srcId="{1D85BAA5-CA81-490E-9ED6-B4A1A613A05F}" destId="{C2E8E824-8D7B-4C19-8C2F-27867F0BCF93}" srcOrd="1" destOrd="0" presId="urn:microsoft.com/office/officeart/2005/8/layout/orgChart1"/>
    <dgm:cxn modelId="{46888B86-337D-4349-8B09-45D5D1A1C960}" type="presParOf" srcId="{C2E8E824-8D7B-4C19-8C2F-27867F0BCF93}" destId="{28585F90-BB0F-4862-A3DB-93942816FBB2}" srcOrd="0" destOrd="0" presId="urn:microsoft.com/office/officeart/2005/8/layout/orgChart1"/>
    <dgm:cxn modelId="{E4B35D3A-E83E-40EF-899B-C6B313C8C360}" type="presParOf" srcId="{28585F90-BB0F-4862-A3DB-93942816FBB2}" destId="{E273D2EA-9699-4B6A-83DF-0F60D055B9E0}" srcOrd="0" destOrd="0" presId="urn:microsoft.com/office/officeart/2005/8/layout/orgChart1"/>
    <dgm:cxn modelId="{315BD7E7-DCE1-4D46-AE38-594FB46EE784}" type="presParOf" srcId="{28585F90-BB0F-4862-A3DB-93942816FBB2}" destId="{AFCA374F-1928-45C7-988F-B0DB80E93BF4}" srcOrd="1" destOrd="0" presId="urn:microsoft.com/office/officeart/2005/8/layout/orgChart1"/>
    <dgm:cxn modelId="{588EFEF0-BE8A-4A49-A31C-F7770FEC7597}" type="presParOf" srcId="{C2E8E824-8D7B-4C19-8C2F-27867F0BCF93}" destId="{E1DE9431-BDB4-4940-85FD-CBCF9E517FFA}" srcOrd="1" destOrd="0" presId="urn:microsoft.com/office/officeart/2005/8/layout/orgChart1"/>
    <dgm:cxn modelId="{240274BB-E825-422D-BB0E-4FCF7D5049DE}" type="presParOf" srcId="{E1DE9431-BDB4-4940-85FD-CBCF9E517FFA}" destId="{7B2A4E84-4A85-41FC-946C-F05C7340C927}" srcOrd="0" destOrd="0" presId="urn:microsoft.com/office/officeart/2005/8/layout/orgChart1"/>
    <dgm:cxn modelId="{3D3E2388-C070-48DE-8200-9FB399973E8D}" type="presParOf" srcId="{E1DE9431-BDB4-4940-85FD-CBCF9E517FFA}" destId="{F0E38B2E-CDFC-471B-9FCB-739BE3782978}" srcOrd="1" destOrd="0" presId="urn:microsoft.com/office/officeart/2005/8/layout/orgChart1"/>
    <dgm:cxn modelId="{7A2B0473-D9CB-4035-9FDC-A50D901585A5}" type="presParOf" srcId="{F0E38B2E-CDFC-471B-9FCB-739BE3782978}" destId="{C9C3F0C9-1405-4E0E-B87E-DBE56D01C050}" srcOrd="0" destOrd="0" presId="urn:microsoft.com/office/officeart/2005/8/layout/orgChart1"/>
    <dgm:cxn modelId="{AFED04D6-B750-4146-8992-DAE617DDC1B8}" type="presParOf" srcId="{C9C3F0C9-1405-4E0E-B87E-DBE56D01C050}" destId="{0790CD47-AF00-4535-9CCD-87A644990122}" srcOrd="0" destOrd="0" presId="urn:microsoft.com/office/officeart/2005/8/layout/orgChart1"/>
    <dgm:cxn modelId="{4FF78C82-E00C-408D-92BE-0FE7C40FB7F0}" type="presParOf" srcId="{C9C3F0C9-1405-4E0E-B87E-DBE56D01C050}" destId="{0FAC23A4-8EC3-4A64-AD12-EA8BF9B257CF}" srcOrd="1" destOrd="0" presId="urn:microsoft.com/office/officeart/2005/8/layout/orgChart1"/>
    <dgm:cxn modelId="{CF64CBFC-F017-4952-95BD-455F776BC433}" type="presParOf" srcId="{F0E38B2E-CDFC-471B-9FCB-739BE3782978}" destId="{03CEB842-53A9-439F-BD4C-659BE39AECEF}" srcOrd="1" destOrd="0" presId="urn:microsoft.com/office/officeart/2005/8/layout/orgChart1"/>
    <dgm:cxn modelId="{D934C38B-DDD7-4580-BA56-320D64871E9E}" type="presParOf" srcId="{03CEB842-53A9-439F-BD4C-659BE39AECEF}" destId="{169EAC8A-83C4-46B6-B7AF-738BEA78CCF3}" srcOrd="0" destOrd="0" presId="urn:microsoft.com/office/officeart/2005/8/layout/orgChart1"/>
    <dgm:cxn modelId="{B7198788-7040-455D-8AA6-F32DBD72420B}" type="presParOf" srcId="{03CEB842-53A9-439F-BD4C-659BE39AECEF}" destId="{27CC4E50-21C3-480B-91FF-97C0271C197D}" srcOrd="1" destOrd="0" presId="urn:microsoft.com/office/officeart/2005/8/layout/orgChart1"/>
    <dgm:cxn modelId="{4C670451-EACD-4943-91CE-C858A1522A7C}" type="presParOf" srcId="{27CC4E50-21C3-480B-91FF-97C0271C197D}" destId="{19E86911-3AD6-4584-A744-B3F3B9A06E90}" srcOrd="0" destOrd="0" presId="urn:microsoft.com/office/officeart/2005/8/layout/orgChart1"/>
    <dgm:cxn modelId="{EA8A3986-FB92-43A5-8F73-02A8FEDC5C6B}" type="presParOf" srcId="{19E86911-3AD6-4584-A744-B3F3B9A06E90}" destId="{8184828D-09A0-42AB-B06C-94A9BF8C9C16}" srcOrd="0" destOrd="0" presId="urn:microsoft.com/office/officeart/2005/8/layout/orgChart1"/>
    <dgm:cxn modelId="{44F2981B-AD09-4B08-8A41-874F24B941B7}" type="presParOf" srcId="{19E86911-3AD6-4584-A744-B3F3B9A06E90}" destId="{7B053E5A-58E2-4C33-ACC0-7D8D4CD1BBDD}" srcOrd="1" destOrd="0" presId="urn:microsoft.com/office/officeart/2005/8/layout/orgChart1"/>
    <dgm:cxn modelId="{F8DA034F-3283-4AC4-8944-780E84A47F1E}" type="presParOf" srcId="{27CC4E50-21C3-480B-91FF-97C0271C197D}" destId="{E309704D-5019-4315-9CDD-C78E0E3C52A8}" srcOrd="1" destOrd="0" presId="urn:microsoft.com/office/officeart/2005/8/layout/orgChart1"/>
    <dgm:cxn modelId="{F73B25C7-B1DC-4F77-A9CC-283F51B04606}" type="presParOf" srcId="{E309704D-5019-4315-9CDD-C78E0E3C52A8}" destId="{6F191049-08F2-4AC2-AF63-69408C0462F4}" srcOrd="0" destOrd="0" presId="urn:microsoft.com/office/officeart/2005/8/layout/orgChart1"/>
    <dgm:cxn modelId="{F825D4FC-887C-4A96-9517-76C4A919816F}" type="presParOf" srcId="{E309704D-5019-4315-9CDD-C78E0E3C52A8}" destId="{EC70D49F-308C-4C5B-B094-1270CDACD36C}" srcOrd="1" destOrd="0" presId="urn:microsoft.com/office/officeart/2005/8/layout/orgChart1"/>
    <dgm:cxn modelId="{0D320B31-4C46-4863-AD3B-59980F8238F2}" type="presParOf" srcId="{EC70D49F-308C-4C5B-B094-1270CDACD36C}" destId="{493977D4-7BAD-41FD-A57C-BA36385FBDAE}" srcOrd="0" destOrd="0" presId="urn:microsoft.com/office/officeart/2005/8/layout/orgChart1"/>
    <dgm:cxn modelId="{E7928724-1C91-49A8-896F-0A5981D38FFB}" type="presParOf" srcId="{493977D4-7BAD-41FD-A57C-BA36385FBDAE}" destId="{EE724715-E377-4A6C-AC67-A8FC4690E82B}" srcOrd="0" destOrd="0" presId="urn:microsoft.com/office/officeart/2005/8/layout/orgChart1"/>
    <dgm:cxn modelId="{F9A5F584-B95F-4D5D-898A-172CC9CA3840}" type="presParOf" srcId="{493977D4-7BAD-41FD-A57C-BA36385FBDAE}" destId="{0B0057F2-8B5F-485B-9495-84A889E54805}" srcOrd="1" destOrd="0" presId="urn:microsoft.com/office/officeart/2005/8/layout/orgChart1"/>
    <dgm:cxn modelId="{B19A9DDB-214F-4BAE-AA68-1349651DBB75}" type="presParOf" srcId="{EC70D49F-308C-4C5B-B094-1270CDACD36C}" destId="{4813E7E2-2BB5-4EA8-9D31-D854F0344CA6}" srcOrd="1" destOrd="0" presId="urn:microsoft.com/office/officeart/2005/8/layout/orgChart1"/>
    <dgm:cxn modelId="{EA961A62-08F4-470C-9478-D88E6A5CEADF}" type="presParOf" srcId="{EC70D49F-308C-4C5B-B094-1270CDACD36C}" destId="{4F76033D-9578-4B71-AD53-EDD7C852E260}" srcOrd="2" destOrd="0" presId="urn:microsoft.com/office/officeart/2005/8/layout/orgChart1"/>
    <dgm:cxn modelId="{AF9610B2-F826-4D69-B9B3-5DFDE3AFF9D4}" type="presParOf" srcId="{27CC4E50-21C3-480B-91FF-97C0271C197D}" destId="{FF2E9400-C96C-4787-BC67-B1A5F765209D}" srcOrd="2" destOrd="0" presId="urn:microsoft.com/office/officeart/2005/8/layout/orgChart1"/>
    <dgm:cxn modelId="{EBB3DF34-E9C0-4A9E-A890-32A3E35BD245}" type="presParOf" srcId="{F0E38B2E-CDFC-471B-9FCB-739BE3782978}" destId="{1892D56D-B4EA-485F-817B-603C7FBFDE6F}" srcOrd="2" destOrd="0" presId="urn:microsoft.com/office/officeart/2005/8/layout/orgChart1"/>
    <dgm:cxn modelId="{4E6F477B-E591-4013-A60B-1D791749BD63}" type="presParOf" srcId="{C2E8E824-8D7B-4C19-8C2F-27867F0BCF93}" destId="{6412DB8D-9C89-44C2-9E0E-5AB241D8951D}" srcOrd="2" destOrd="0" presId="urn:microsoft.com/office/officeart/2005/8/layout/orgChart1"/>
    <dgm:cxn modelId="{1FD22C0E-5ADC-40E5-B83C-2210B13ECE06}" type="presParOf" srcId="{89E3C5D2-6A81-4567-89D8-41143975938B}" destId="{FCDFF916-3D0D-4EFA-B413-B23E176A61B0}" srcOrd="2" destOrd="0" presId="urn:microsoft.com/office/officeart/2005/8/layout/orgChart1"/>
    <dgm:cxn modelId="{77EA253E-64EF-483C-9AD5-F11526D28320}" type="presParOf" srcId="{AA8DDAFA-1BFC-4B86-8910-747903FAF16A}" destId="{0DFC9E7A-3D80-4AB6-B2F4-F4E941768D0D}" srcOrd="4" destOrd="0" presId="urn:microsoft.com/office/officeart/2005/8/layout/orgChart1"/>
    <dgm:cxn modelId="{E9A8E980-3538-44B8-900B-72997D8D8A9D}" type="presParOf" srcId="{AA8DDAFA-1BFC-4B86-8910-747903FAF16A}" destId="{85846079-82FA-4A96-A6C2-E7A996A4F7FF}" srcOrd="5" destOrd="0" presId="urn:microsoft.com/office/officeart/2005/8/layout/orgChart1"/>
    <dgm:cxn modelId="{2D2C6E4D-6869-4A24-8852-D29DDD8CEAA8}" type="presParOf" srcId="{85846079-82FA-4A96-A6C2-E7A996A4F7FF}" destId="{58770EE0-F0DA-438D-8458-7ACAFD07D392}" srcOrd="0" destOrd="0" presId="urn:microsoft.com/office/officeart/2005/8/layout/orgChart1"/>
    <dgm:cxn modelId="{3E6DF7FF-ED87-4C05-B0A6-339AF2F36A7A}" type="presParOf" srcId="{58770EE0-F0DA-438D-8458-7ACAFD07D392}" destId="{DE4D8EBF-5960-42AA-B7B9-880B9F0C5411}" srcOrd="0" destOrd="0" presId="urn:microsoft.com/office/officeart/2005/8/layout/orgChart1"/>
    <dgm:cxn modelId="{FBB1FD8B-D078-4B88-A3CD-A45B324BD36D}" type="presParOf" srcId="{58770EE0-F0DA-438D-8458-7ACAFD07D392}" destId="{994848AA-AF40-4EBA-8E4E-C648760015B2}" srcOrd="1" destOrd="0" presId="urn:microsoft.com/office/officeart/2005/8/layout/orgChart1"/>
    <dgm:cxn modelId="{735D8D04-AE9B-41BA-9893-92C183385EF4}" type="presParOf" srcId="{85846079-82FA-4A96-A6C2-E7A996A4F7FF}" destId="{ED51E9D7-962F-446A-8B64-DD2172F18CE9}" srcOrd="1" destOrd="0" presId="urn:microsoft.com/office/officeart/2005/8/layout/orgChart1"/>
    <dgm:cxn modelId="{21DD868D-DC1C-41B5-8235-CB6BDD2E1DEB}" type="presParOf" srcId="{ED51E9D7-962F-446A-8B64-DD2172F18CE9}" destId="{494E3905-322B-4BAD-B658-0FD0E4124E29}" srcOrd="0" destOrd="0" presId="urn:microsoft.com/office/officeart/2005/8/layout/orgChart1"/>
    <dgm:cxn modelId="{62106477-4521-4AE9-9EFF-95CCECAD5142}" type="presParOf" srcId="{ED51E9D7-962F-446A-8B64-DD2172F18CE9}" destId="{197C364D-65D2-43C2-A518-D2CF70A0EDC8}" srcOrd="1" destOrd="0" presId="urn:microsoft.com/office/officeart/2005/8/layout/orgChart1"/>
    <dgm:cxn modelId="{609DFB09-6C6C-49D6-9B8B-203330F3A07D}" type="presParOf" srcId="{197C364D-65D2-43C2-A518-D2CF70A0EDC8}" destId="{F25756D6-1C57-4212-99C6-D39E5E3D8F14}" srcOrd="0" destOrd="0" presId="urn:microsoft.com/office/officeart/2005/8/layout/orgChart1"/>
    <dgm:cxn modelId="{0EC439D5-1906-4993-8C4F-98234F57274A}" type="presParOf" srcId="{F25756D6-1C57-4212-99C6-D39E5E3D8F14}" destId="{4D49E8CB-6AA7-4A20-AA94-C518B97C1317}" srcOrd="0" destOrd="0" presId="urn:microsoft.com/office/officeart/2005/8/layout/orgChart1"/>
    <dgm:cxn modelId="{61CD9F7A-3814-468A-B958-0645240EC1EB}" type="presParOf" srcId="{F25756D6-1C57-4212-99C6-D39E5E3D8F14}" destId="{B043D0F1-13D6-4DC2-8AD0-0EEEC8D22F3E}" srcOrd="1" destOrd="0" presId="urn:microsoft.com/office/officeart/2005/8/layout/orgChart1"/>
    <dgm:cxn modelId="{0E3A6D6D-2CFB-48FC-9E52-57E96B7A3B78}" type="presParOf" srcId="{197C364D-65D2-43C2-A518-D2CF70A0EDC8}" destId="{1438FCCB-B46F-444D-9844-29FB9FD00A1B}" srcOrd="1" destOrd="0" presId="urn:microsoft.com/office/officeart/2005/8/layout/orgChart1"/>
    <dgm:cxn modelId="{146F4899-1073-4026-B58D-71DA7A1701C4}" type="presParOf" srcId="{1438FCCB-B46F-444D-9844-29FB9FD00A1B}" destId="{474CEA46-F0EF-4C86-AD56-F303BB1C5AA3}" srcOrd="0" destOrd="0" presId="urn:microsoft.com/office/officeart/2005/8/layout/orgChart1"/>
    <dgm:cxn modelId="{016FE302-D350-4E15-840B-E4902D9B28C4}" type="presParOf" srcId="{1438FCCB-B46F-444D-9844-29FB9FD00A1B}" destId="{0928E6F8-3F6E-4226-A309-C471BD24295D}" srcOrd="1" destOrd="0" presId="urn:microsoft.com/office/officeart/2005/8/layout/orgChart1"/>
    <dgm:cxn modelId="{9A894DC6-D59F-402B-8CCA-A5D3A9FA3F70}" type="presParOf" srcId="{0928E6F8-3F6E-4226-A309-C471BD24295D}" destId="{92D8E757-FD3C-49FE-893B-DCCC301354E1}" srcOrd="0" destOrd="0" presId="urn:microsoft.com/office/officeart/2005/8/layout/orgChart1"/>
    <dgm:cxn modelId="{51CCCF45-4E1B-44DD-885C-E230A9CF7862}" type="presParOf" srcId="{92D8E757-FD3C-49FE-893B-DCCC301354E1}" destId="{04619CB8-3B4E-44CB-B0B4-DE4BA5CC37E8}" srcOrd="0" destOrd="0" presId="urn:microsoft.com/office/officeart/2005/8/layout/orgChart1"/>
    <dgm:cxn modelId="{93F6EB67-6F7B-4CFA-9902-E6F8169B8F44}" type="presParOf" srcId="{92D8E757-FD3C-49FE-893B-DCCC301354E1}" destId="{A8E6C850-4867-4D7C-B9BC-A7311EED57A6}" srcOrd="1" destOrd="0" presId="urn:microsoft.com/office/officeart/2005/8/layout/orgChart1"/>
    <dgm:cxn modelId="{1B15D842-00F2-476A-AEF9-84BD802E854F}" type="presParOf" srcId="{0928E6F8-3F6E-4226-A309-C471BD24295D}" destId="{E526E54B-32C0-4BBC-8E24-1F02187536C0}" srcOrd="1" destOrd="0" presId="urn:microsoft.com/office/officeart/2005/8/layout/orgChart1"/>
    <dgm:cxn modelId="{64F6982B-93E6-4D06-8D52-B13520DC533F}" type="presParOf" srcId="{E526E54B-32C0-4BBC-8E24-1F02187536C0}" destId="{296D0CAD-8BDC-497F-B7BB-43E04C9C2A82}" srcOrd="0" destOrd="0" presId="urn:microsoft.com/office/officeart/2005/8/layout/orgChart1"/>
    <dgm:cxn modelId="{968B74C3-5FAD-47AC-AAC2-E45D027A1510}" type="presParOf" srcId="{E526E54B-32C0-4BBC-8E24-1F02187536C0}" destId="{B8C2711E-8CA9-42BB-BCF9-68F9AB2A8CD2}" srcOrd="1" destOrd="0" presId="urn:microsoft.com/office/officeart/2005/8/layout/orgChart1"/>
    <dgm:cxn modelId="{525B021C-78C9-4047-91DB-DE6A55E756B6}" type="presParOf" srcId="{B8C2711E-8CA9-42BB-BCF9-68F9AB2A8CD2}" destId="{1BDBE31E-8030-47C7-9EEF-3934AC8DCD7B}" srcOrd="0" destOrd="0" presId="urn:microsoft.com/office/officeart/2005/8/layout/orgChart1"/>
    <dgm:cxn modelId="{FEACF589-D9E8-4BB1-B59E-2225E9786969}" type="presParOf" srcId="{1BDBE31E-8030-47C7-9EEF-3934AC8DCD7B}" destId="{CB11A161-DF45-4ABD-A0E6-BFD11358A492}" srcOrd="0" destOrd="0" presId="urn:microsoft.com/office/officeart/2005/8/layout/orgChart1"/>
    <dgm:cxn modelId="{534F1AAE-B321-417A-9153-C7ABACA8CF5F}" type="presParOf" srcId="{1BDBE31E-8030-47C7-9EEF-3934AC8DCD7B}" destId="{0C82494C-609C-400A-8F53-6C6B1F74D108}" srcOrd="1" destOrd="0" presId="urn:microsoft.com/office/officeart/2005/8/layout/orgChart1"/>
    <dgm:cxn modelId="{41773AF9-C76E-4D5F-A76C-4FE8CD841472}" type="presParOf" srcId="{B8C2711E-8CA9-42BB-BCF9-68F9AB2A8CD2}" destId="{BB360176-4121-44E9-863E-349F2D973512}" srcOrd="1" destOrd="0" presId="urn:microsoft.com/office/officeart/2005/8/layout/orgChart1"/>
    <dgm:cxn modelId="{D1FF2584-BAD3-45ED-B856-19CB3A31BA3C}" type="presParOf" srcId="{BB360176-4121-44E9-863E-349F2D973512}" destId="{683D0084-83E2-4EF7-B9FA-FBEA7B83938A}" srcOrd="0" destOrd="0" presId="urn:microsoft.com/office/officeart/2005/8/layout/orgChart1"/>
    <dgm:cxn modelId="{59DE83DC-70B6-4F6F-BB77-2F0CDB6CB1BA}" type="presParOf" srcId="{BB360176-4121-44E9-863E-349F2D973512}" destId="{5440CA00-C57D-4F4B-A7CB-DE03E5A6E605}" srcOrd="1" destOrd="0" presId="urn:microsoft.com/office/officeart/2005/8/layout/orgChart1"/>
    <dgm:cxn modelId="{D99A6A99-CDDE-45A4-9480-E0EFB53D5FF4}" type="presParOf" srcId="{5440CA00-C57D-4F4B-A7CB-DE03E5A6E605}" destId="{53EFA7AA-A469-4E9F-96EE-CC1BF59350EE}" srcOrd="0" destOrd="0" presId="urn:microsoft.com/office/officeart/2005/8/layout/orgChart1"/>
    <dgm:cxn modelId="{F160DD8F-B8AE-411E-9A64-748578C02790}" type="presParOf" srcId="{53EFA7AA-A469-4E9F-96EE-CC1BF59350EE}" destId="{9733675C-17B1-4E88-B5BF-D955DE1F769D}" srcOrd="0" destOrd="0" presId="urn:microsoft.com/office/officeart/2005/8/layout/orgChart1"/>
    <dgm:cxn modelId="{4D30675D-948F-4C49-A582-A18CA0574BE1}" type="presParOf" srcId="{53EFA7AA-A469-4E9F-96EE-CC1BF59350EE}" destId="{3C9355DF-250A-483D-A90D-8410924D4CFF}" srcOrd="1" destOrd="0" presId="urn:microsoft.com/office/officeart/2005/8/layout/orgChart1"/>
    <dgm:cxn modelId="{2307611F-0661-4701-97D5-2C7F8D5CD0C9}" type="presParOf" srcId="{5440CA00-C57D-4F4B-A7CB-DE03E5A6E605}" destId="{21B36529-2D4F-4DB2-B363-A669D94406E5}" srcOrd="1" destOrd="0" presId="urn:microsoft.com/office/officeart/2005/8/layout/orgChart1"/>
    <dgm:cxn modelId="{DDB3CD5F-26A4-49E5-89DB-07131577AC6F}" type="presParOf" srcId="{5440CA00-C57D-4F4B-A7CB-DE03E5A6E605}" destId="{5A46AFCA-578A-49C9-AEE4-A4189902D433}" srcOrd="2" destOrd="0" presId="urn:microsoft.com/office/officeart/2005/8/layout/orgChart1"/>
    <dgm:cxn modelId="{A2641928-3DC9-4A09-A206-BE099C503A0A}" type="presParOf" srcId="{B8C2711E-8CA9-42BB-BCF9-68F9AB2A8CD2}" destId="{7B2E6421-6C93-4DF9-9F69-88608DFFAC5C}" srcOrd="2" destOrd="0" presId="urn:microsoft.com/office/officeart/2005/8/layout/orgChart1"/>
    <dgm:cxn modelId="{4FB9E8F0-BA81-4716-9A9C-B71E25FDD37A}" type="presParOf" srcId="{0928E6F8-3F6E-4226-A309-C471BD24295D}" destId="{50920DC9-18E5-4071-B469-2EABE9F5D35E}" srcOrd="2" destOrd="0" presId="urn:microsoft.com/office/officeart/2005/8/layout/orgChart1"/>
    <dgm:cxn modelId="{239D6F8D-76BA-43C0-915F-81F1668BB2F6}" type="presParOf" srcId="{197C364D-65D2-43C2-A518-D2CF70A0EDC8}" destId="{DBC94385-FAE0-4CF0-A979-C9C6EBBFB287}" srcOrd="2" destOrd="0" presId="urn:microsoft.com/office/officeart/2005/8/layout/orgChart1"/>
    <dgm:cxn modelId="{7F90FA50-9C61-4D79-9623-D8D8196EEFA6}" type="presParOf" srcId="{ED51E9D7-962F-446A-8B64-DD2172F18CE9}" destId="{DB6A33E3-1D20-41E6-AAEF-4405ED01E2C6}" srcOrd="2" destOrd="0" presId="urn:microsoft.com/office/officeart/2005/8/layout/orgChart1"/>
    <dgm:cxn modelId="{AB3C959B-0801-4CC6-A2AF-6340AC864F3A}" type="presParOf" srcId="{ED51E9D7-962F-446A-8B64-DD2172F18CE9}" destId="{F6834F57-F90E-4A97-96CD-69A2F58011D3}" srcOrd="3" destOrd="0" presId="urn:microsoft.com/office/officeart/2005/8/layout/orgChart1"/>
    <dgm:cxn modelId="{4265BF54-32D7-42EA-B6F4-86FA4004BF86}" type="presParOf" srcId="{F6834F57-F90E-4A97-96CD-69A2F58011D3}" destId="{2F034A15-84B0-4901-A16F-048FA90E208A}" srcOrd="0" destOrd="0" presId="urn:microsoft.com/office/officeart/2005/8/layout/orgChart1"/>
    <dgm:cxn modelId="{FB6E9AED-375B-4A8F-902D-2FF46FD43564}" type="presParOf" srcId="{2F034A15-84B0-4901-A16F-048FA90E208A}" destId="{82AF93EC-06C0-460E-B834-ECB8D6E3E5C2}" srcOrd="0" destOrd="0" presId="urn:microsoft.com/office/officeart/2005/8/layout/orgChart1"/>
    <dgm:cxn modelId="{7936096C-99C8-461A-B392-BC2FCF2EC33D}" type="presParOf" srcId="{2F034A15-84B0-4901-A16F-048FA90E208A}" destId="{A306488E-FDD2-4D15-897C-AA32DD1151F8}" srcOrd="1" destOrd="0" presId="urn:microsoft.com/office/officeart/2005/8/layout/orgChart1"/>
    <dgm:cxn modelId="{A9ADFCDD-4984-40C5-BA33-04C6D3CE6028}" type="presParOf" srcId="{F6834F57-F90E-4A97-96CD-69A2F58011D3}" destId="{95365746-BA63-42DD-8687-60EF00FED5D2}" srcOrd="1" destOrd="0" presId="urn:microsoft.com/office/officeart/2005/8/layout/orgChart1"/>
    <dgm:cxn modelId="{15AEF99A-38C8-488F-AA04-C7438906BE6E}" type="presParOf" srcId="{95365746-BA63-42DD-8687-60EF00FED5D2}" destId="{4A76B9CF-C400-4A1C-B19B-36BE72BA5F91}" srcOrd="0" destOrd="0" presId="urn:microsoft.com/office/officeart/2005/8/layout/orgChart1"/>
    <dgm:cxn modelId="{2F152E43-9793-4C76-BB63-459EA699DE68}" type="presParOf" srcId="{95365746-BA63-42DD-8687-60EF00FED5D2}" destId="{E8D06E67-5B6C-4939-A923-C3E00C81A06C}" srcOrd="1" destOrd="0" presId="urn:microsoft.com/office/officeart/2005/8/layout/orgChart1"/>
    <dgm:cxn modelId="{0ED509E0-3440-4F86-AB57-1BBAFC827F23}" type="presParOf" srcId="{E8D06E67-5B6C-4939-A923-C3E00C81A06C}" destId="{54E73FF3-9DE4-432A-893B-F5C4316895A2}" srcOrd="0" destOrd="0" presId="urn:microsoft.com/office/officeart/2005/8/layout/orgChart1"/>
    <dgm:cxn modelId="{577B60A8-4DF8-405A-AB36-76162958F89A}" type="presParOf" srcId="{54E73FF3-9DE4-432A-893B-F5C4316895A2}" destId="{5AE14390-0A02-4606-81C7-E17D8731B621}" srcOrd="0" destOrd="0" presId="urn:microsoft.com/office/officeart/2005/8/layout/orgChart1"/>
    <dgm:cxn modelId="{6B73E0BC-2D8E-40CC-8C41-B54E1144391A}" type="presParOf" srcId="{54E73FF3-9DE4-432A-893B-F5C4316895A2}" destId="{4165424A-AFA3-478A-897B-3C1385027303}" srcOrd="1" destOrd="0" presId="urn:microsoft.com/office/officeart/2005/8/layout/orgChart1"/>
    <dgm:cxn modelId="{116CADC5-F6F4-49ED-A6DF-2E2CBFE49D24}" type="presParOf" srcId="{E8D06E67-5B6C-4939-A923-C3E00C81A06C}" destId="{8AD98394-5254-44E2-B11B-E49235890CE9}" srcOrd="1" destOrd="0" presId="urn:microsoft.com/office/officeart/2005/8/layout/orgChart1"/>
    <dgm:cxn modelId="{2AF28256-BA95-43B4-A419-D05B09A1FAC5}" type="presParOf" srcId="{8AD98394-5254-44E2-B11B-E49235890CE9}" destId="{5A7456CD-DB06-4750-B78E-9ACDF8DBE1E9}" srcOrd="0" destOrd="0" presId="urn:microsoft.com/office/officeart/2005/8/layout/orgChart1"/>
    <dgm:cxn modelId="{DA3D61BE-0CEF-4D95-8B1A-8361C446F09B}" type="presParOf" srcId="{8AD98394-5254-44E2-B11B-E49235890CE9}" destId="{60C85A28-2573-4F73-97EB-59E922170EE6}" srcOrd="1" destOrd="0" presId="urn:microsoft.com/office/officeart/2005/8/layout/orgChart1"/>
    <dgm:cxn modelId="{AF6D0569-2409-4696-B6B9-1C0DE0014B7A}" type="presParOf" srcId="{60C85A28-2573-4F73-97EB-59E922170EE6}" destId="{8D532582-C580-4A41-9964-12B70AFEA3C7}" srcOrd="0" destOrd="0" presId="urn:microsoft.com/office/officeart/2005/8/layout/orgChart1"/>
    <dgm:cxn modelId="{052FC4FB-CB64-45C1-ACE5-51D911ABEA26}" type="presParOf" srcId="{8D532582-C580-4A41-9964-12B70AFEA3C7}" destId="{BF5CB32F-2471-4B25-BA6C-45ED029B1B92}" srcOrd="0" destOrd="0" presId="urn:microsoft.com/office/officeart/2005/8/layout/orgChart1"/>
    <dgm:cxn modelId="{F72EB8B8-0F27-4CC4-98E6-EDF723CA5D4E}" type="presParOf" srcId="{8D532582-C580-4A41-9964-12B70AFEA3C7}" destId="{8426A5D9-9B36-4149-BD08-CE008E0C2F29}" srcOrd="1" destOrd="0" presId="urn:microsoft.com/office/officeart/2005/8/layout/orgChart1"/>
    <dgm:cxn modelId="{0DE808AD-D5B7-4E99-847F-3B84926272B2}" type="presParOf" srcId="{60C85A28-2573-4F73-97EB-59E922170EE6}" destId="{EEE11474-C2CB-4981-A1A3-1F490729C008}" srcOrd="1" destOrd="0" presId="urn:microsoft.com/office/officeart/2005/8/layout/orgChart1"/>
    <dgm:cxn modelId="{71C98A8E-BBFE-4C87-8A1F-E9785D2F477C}" type="presParOf" srcId="{60C85A28-2573-4F73-97EB-59E922170EE6}" destId="{0C6DBCDA-76A6-457B-8FDA-059C2849E83C}" srcOrd="2" destOrd="0" presId="urn:microsoft.com/office/officeart/2005/8/layout/orgChart1"/>
    <dgm:cxn modelId="{47B5CB51-A40C-4F68-AD32-502272F85CD0}" type="presParOf" srcId="{E8D06E67-5B6C-4939-A923-C3E00C81A06C}" destId="{D7935203-237D-43C9-A74D-F617CED4CB76}" srcOrd="2" destOrd="0" presId="urn:microsoft.com/office/officeart/2005/8/layout/orgChart1"/>
    <dgm:cxn modelId="{64353A18-C944-4E7A-8F5A-62A410472102}" type="presParOf" srcId="{F6834F57-F90E-4A97-96CD-69A2F58011D3}" destId="{7D6753E9-12C6-4546-9B65-F5CA328B4F77}" srcOrd="2" destOrd="0" presId="urn:microsoft.com/office/officeart/2005/8/layout/orgChart1"/>
    <dgm:cxn modelId="{74CA22C4-16E9-4396-A92B-E7594C411AE9}" type="presParOf" srcId="{85846079-82FA-4A96-A6C2-E7A996A4F7FF}" destId="{BE656B1D-BC35-4AFD-93C2-8ED621035B89}" srcOrd="2" destOrd="0" presId="urn:microsoft.com/office/officeart/2005/8/layout/orgChart1"/>
    <dgm:cxn modelId="{0A9AE73F-81CB-4E60-AAE8-59779E500144}" type="presParOf" srcId="{F5BC6A59-D4ED-456D-BD7E-0B0268053653}" destId="{379E88E0-5EAF-4BD2-8162-C58BED95BE36}" srcOrd="2" destOrd="0" presId="urn:microsoft.com/office/officeart/2005/8/layout/orgChart1"/>
    <dgm:cxn modelId="{D51A75D7-FCED-41D8-AAA1-39E3F2B8E1C1}" type="presParOf" srcId="{379E88E0-5EAF-4BD2-8162-C58BED95BE36}" destId="{E7A97640-6C7F-4898-9E53-E1EC3962D081}" srcOrd="0" destOrd="0" presId="urn:microsoft.com/office/officeart/2005/8/layout/orgChart1"/>
    <dgm:cxn modelId="{88F84764-40F9-4ACD-AB77-B8A1FBE24478}" type="presParOf" srcId="{379E88E0-5EAF-4BD2-8162-C58BED95BE36}" destId="{3C0AA9D0-54F4-4543-9FA0-E0F468428B15}" srcOrd="1" destOrd="0" presId="urn:microsoft.com/office/officeart/2005/8/layout/orgChart1"/>
    <dgm:cxn modelId="{AD02CF3B-79EA-4F6E-9E66-58FC609EE037}" type="presParOf" srcId="{3C0AA9D0-54F4-4543-9FA0-E0F468428B15}" destId="{A87EC8A3-FD2A-4D32-9C20-D86A93D48626}" srcOrd="0" destOrd="0" presId="urn:microsoft.com/office/officeart/2005/8/layout/orgChart1"/>
    <dgm:cxn modelId="{DA401F0C-8892-407B-854E-B9359C093628}" type="presParOf" srcId="{A87EC8A3-FD2A-4D32-9C20-D86A93D48626}" destId="{1D1AF7EE-CD88-40CB-8FA8-262CE3ABBCA2}" srcOrd="0" destOrd="0" presId="urn:microsoft.com/office/officeart/2005/8/layout/orgChart1"/>
    <dgm:cxn modelId="{D8E7FDB2-6B11-4EB6-9FB9-88AEADF8D218}" type="presParOf" srcId="{A87EC8A3-FD2A-4D32-9C20-D86A93D48626}" destId="{A871BE03-DB17-43B8-8CA0-A66278D89186}" srcOrd="1" destOrd="0" presId="urn:microsoft.com/office/officeart/2005/8/layout/orgChart1"/>
    <dgm:cxn modelId="{DF3A703D-ACE7-4D04-8137-FEE2DCD937D1}" type="presParOf" srcId="{3C0AA9D0-54F4-4543-9FA0-E0F468428B15}" destId="{B5D13CA1-BAB0-41FB-A8AA-1C8AA4849E69}" srcOrd="1" destOrd="0" presId="urn:microsoft.com/office/officeart/2005/8/layout/orgChart1"/>
    <dgm:cxn modelId="{DC59D8F1-229C-4651-B95D-8FB9875648DB}" type="presParOf" srcId="{3C0AA9D0-54F4-4543-9FA0-E0F468428B15}" destId="{37268EC3-89D7-4F75-9D12-385D758B13CE}" srcOrd="2" destOrd="0" presId="urn:microsoft.com/office/officeart/2005/8/layout/orgChart1"/>
    <dgm:cxn modelId="{2C28B276-050C-4743-9906-87DA384353DF}" type="presParOf" srcId="{379E88E0-5EAF-4BD2-8162-C58BED95BE36}" destId="{47F4AC26-CFF1-4AC4-B3F4-7F7775EFAEEB}" srcOrd="2" destOrd="0" presId="urn:microsoft.com/office/officeart/2005/8/layout/orgChart1"/>
    <dgm:cxn modelId="{FAEBF49B-C755-4902-A9D0-D420872DBF56}" type="presParOf" srcId="{379E88E0-5EAF-4BD2-8162-C58BED95BE36}" destId="{A66111E3-2C02-4DA5-84F9-EF0B0140C3E5}" srcOrd="3" destOrd="0" presId="urn:microsoft.com/office/officeart/2005/8/layout/orgChart1"/>
    <dgm:cxn modelId="{73D9AAA9-0797-4F21-B391-78F4DD2BA3F9}" type="presParOf" srcId="{A66111E3-2C02-4DA5-84F9-EF0B0140C3E5}" destId="{C55356E1-01D3-4C80-916C-3F73006907D7}" srcOrd="0" destOrd="0" presId="urn:microsoft.com/office/officeart/2005/8/layout/orgChart1"/>
    <dgm:cxn modelId="{82BB9A56-8C31-4740-9FEE-8E6EB8160C57}" type="presParOf" srcId="{C55356E1-01D3-4C80-916C-3F73006907D7}" destId="{51D2D3E6-2F21-46B7-B168-A7573F74EB7A}" srcOrd="0" destOrd="0" presId="urn:microsoft.com/office/officeart/2005/8/layout/orgChart1"/>
    <dgm:cxn modelId="{B98A3A2A-8C03-4FBB-95B1-82CDA3CE92BD}" type="presParOf" srcId="{C55356E1-01D3-4C80-916C-3F73006907D7}" destId="{DDD67B0B-0C11-4CB3-AD7C-0F8197B151E3}" srcOrd="1" destOrd="0" presId="urn:microsoft.com/office/officeart/2005/8/layout/orgChart1"/>
    <dgm:cxn modelId="{2874306F-D60B-4261-8BFC-1012DE9E27BE}" type="presParOf" srcId="{A66111E3-2C02-4DA5-84F9-EF0B0140C3E5}" destId="{BF88CFDC-CD23-48E1-BE33-69DB06E47D45}" srcOrd="1" destOrd="0" presId="urn:microsoft.com/office/officeart/2005/8/layout/orgChart1"/>
    <dgm:cxn modelId="{51162F2E-8FD3-454F-8093-83E9E42B05A0}" type="presParOf" srcId="{A66111E3-2C02-4DA5-84F9-EF0B0140C3E5}" destId="{2CB8A095-44F2-4B17-B147-DD009D200773}" srcOrd="2" destOrd="0" presId="urn:microsoft.com/office/officeart/2005/8/layout/orgChart1"/>
    <dgm:cxn modelId="{81A3158E-1C9C-4932-8B2C-3CCD1318E33F}" type="presParOf" srcId="{379E88E0-5EAF-4BD2-8162-C58BED95BE36}" destId="{8B34EF63-5A59-4778-A45B-EA4B9078EAD0}" srcOrd="4" destOrd="0" presId="urn:microsoft.com/office/officeart/2005/8/layout/orgChart1"/>
    <dgm:cxn modelId="{008341DD-1AAA-4A14-BDFE-E3105EC94678}" type="presParOf" srcId="{379E88E0-5EAF-4BD2-8162-C58BED95BE36}" destId="{82694BDA-EF8C-4D98-A4C3-2263B72E1903}" srcOrd="5" destOrd="0" presId="urn:microsoft.com/office/officeart/2005/8/layout/orgChart1"/>
    <dgm:cxn modelId="{5EED5DDA-4AE8-46E1-A49E-54EE3984205B}" type="presParOf" srcId="{82694BDA-EF8C-4D98-A4C3-2263B72E1903}" destId="{E8CFC2F8-D0BF-492A-BA46-995011C5756D}" srcOrd="0" destOrd="0" presId="urn:microsoft.com/office/officeart/2005/8/layout/orgChart1"/>
    <dgm:cxn modelId="{BC0B3B5D-A3F1-4611-9C01-982902A695C5}" type="presParOf" srcId="{E8CFC2F8-D0BF-492A-BA46-995011C5756D}" destId="{B8A3FAA6-D292-4702-B686-220C4B04E59A}" srcOrd="0" destOrd="0" presId="urn:microsoft.com/office/officeart/2005/8/layout/orgChart1"/>
    <dgm:cxn modelId="{D4165437-34F8-4531-AE6F-56FD1F639230}" type="presParOf" srcId="{E8CFC2F8-D0BF-492A-BA46-995011C5756D}" destId="{09CEED29-D1E8-4875-B0D1-F8196328FDB2}" srcOrd="1" destOrd="0" presId="urn:microsoft.com/office/officeart/2005/8/layout/orgChart1"/>
    <dgm:cxn modelId="{9A331DC6-998F-4060-9F2A-F6BCE4B2BB74}" type="presParOf" srcId="{82694BDA-EF8C-4D98-A4C3-2263B72E1903}" destId="{0AF64B72-9EB3-49A1-83F4-AB6BC1F984AE}" srcOrd="1" destOrd="0" presId="urn:microsoft.com/office/officeart/2005/8/layout/orgChart1"/>
    <dgm:cxn modelId="{FE0E5032-7F42-4921-AB55-01006FE03E5C}" type="presParOf" srcId="{82694BDA-EF8C-4D98-A4C3-2263B72E1903}" destId="{7C50E1A5-0D87-433A-81A1-971878317F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5B0E27A6-8275-42EE-BBB9-C9733A836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1FF58D1-C6CE-4868-87E1-8F218BAAD055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D961320-C71E-4070-8DB3-D0DC60A9C820}" type="parTrans" cxnId="{1332255A-D989-49E1-BB5C-BED1F906C6FA}">
      <dgm:prSet/>
      <dgm:spPr/>
      <dgm:t>
        <a:bodyPr/>
        <a:lstStyle/>
        <a:p>
          <a:endParaRPr lang="es-ES" sz="1200"/>
        </a:p>
      </dgm:t>
    </dgm:pt>
    <dgm:pt modelId="{2299E863-2422-4B62-9C37-5893E702C498}" type="sibTrans" cxnId="{1332255A-D989-49E1-BB5C-BED1F906C6FA}">
      <dgm:prSet/>
      <dgm:spPr/>
      <dgm:t>
        <a:bodyPr/>
        <a:lstStyle/>
        <a:p>
          <a:endParaRPr lang="es-ES" sz="1200"/>
        </a:p>
      </dgm:t>
    </dgm:pt>
    <dgm:pt modelId="{465ACB85-4288-4851-90EC-60BA943F382D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CB49A77-6AB8-4E24-B355-B070BCBF30A5}" type="parTrans" cxnId="{552E4277-4335-467B-8739-AF6FACEE512B}">
      <dgm:prSet/>
      <dgm:spPr/>
      <dgm:t>
        <a:bodyPr/>
        <a:lstStyle/>
        <a:p>
          <a:endParaRPr lang="es-ES" sz="1200"/>
        </a:p>
      </dgm:t>
    </dgm:pt>
    <dgm:pt modelId="{BCBC4D20-4A90-4C7E-8BE7-FBF04EF9815E}" type="sibTrans" cxnId="{552E4277-4335-467B-8739-AF6FACEE512B}">
      <dgm:prSet/>
      <dgm:spPr/>
      <dgm:t>
        <a:bodyPr/>
        <a:lstStyle/>
        <a:p>
          <a:endParaRPr lang="es-ES" sz="1200"/>
        </a:p>
      </dgm:t>
    </dgm:pt>
    <dgm:pt modelId="{5AF623DB-BFE7-405B-A084-618118E32CC5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46E07E5-C66B-4619-B896-052617FBBA16}" type="parTrans" cxnId="{68C2C151-6B51-4962-BF71-DB5B4BF7C6DF}">
      <dgm:prSet/>
      <dgm:spPr/>
      <dgm:t>
        <a:bodyPr/>
        <a:lstStyle/>
        <a:p>
          <a:endParaRPr lang="es-ES" sz="1200"/>
        </a:p>
      </dgm:t>
    </dgm:pt>
    <dgm:pt modelId="{81B903AD-4D22-4F98-8189-BB96B088BF66}" type="sibTrans" cxnId="{68C2C151-6B51-4962-BF71-DB5B4BF7C6DF}">
      <dgm:prSet/>
      <dgm:spPr/>
      <dgm:t>
        <a:bodyPr/>
        <a:lstStyle/>
        <a:p>
          <a:endParaRPr lang="es-ES" sz="1200"/>
        </a:p>
      </dgm:t>
    </dgm:pt>
    <dgm:pt modelId="{9B508018-9E8E-4DDA-9F87-787F77A1D307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CC30FB3-990A-4D61-8640-1A8FD61178D2}" type="parTrans" cxnId="{68A728BC-704B-4366-9C50-3EE0C4CFD247}">
      <dgm:prSet/>
      <dgm:spPr/>
      <dgm:t>
        <a:bodyPr/>
        <a:lstStyle/>
        <a:p>
          <a:endParaRPr lang="es-ES" sz="1200"/>
        </a:p>
      </dgm:t>
    </dgm:pt>
    <dgm:pt modelId="{02974B4B-8AB3-4694-8B0F-F18B0F40F1DB}" type="sibTrans" cxnId="{68A728BC-704B-4366-9C50-3EE0C4CFD247}">
      <dgm:prSet/>
      <dgm:spPr/>
      <dgm:t>
        <a:bodyPr/>
        <a:lstStyle/>
        <a:p>
          <a:endParaRPr lang="es-ES" sz="1200"/>
        </a:p>
      </dgm:t>
    </dgm:pt>
    <dgm:pt modelId="{DE1DCFC5-B173-4650-B629-11220757B65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dirty="0" smtClean="0">
              <a:latin typeface="Calibri" panose="020F0502020204030204" pitchFamily="34" charset="0"/>
            </a:rPr>
            <a:t> </a:t>
          </a:r>
        </a:p>
      </dgm:t>
    </dgm:pt>
    <dgm:pt modelId="{CD71CD64-86A0-4675-B764-BFF9788B2C24}" type="parTrans" cxnId="{82A5AA63-1B3B-4DE3-B473-C2AFE819A7E6}">
      <dgm:prSet/>
      <dgm:spPr/>
      <dgm:t>
        <a:bodyPr/>
        <a:lstStyle/>
        <a:p>
          <a:endParaRPr lang="es-ES" sz="1200"/>
        </a:p>
      </dgm:t>
    </dgm:pt>
    <dgm:pt modelId="{15DB8DF5-4AE2-4D30-B614-37FD5A52E758}" type="sibTrans" cxnId="{82A5AA63-1B3B-4DE3-B473-C2AFE819A7E6}">
      <dgm:prSet/>
      <dgm:spPr/>
      <dgm:t>
        <a:bodyPr/>
        <a:lstStyle/>
        <a:p>
          <a:endParaRPr lang="es-ES" sz="1200"/>
        </a:p>
      </dgm:t>
    </dgm:pt>
    <dgm:pt modelId="{9855F2A8-E1AA-425E-B751-53554D746C6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F749A0D8-7E80-4FA9-BCB3-A7F8CC3D0DFF}" type="parTrans" cxnId="{A9B43A0F-C76B-4AB8-A969-02E229624B78}">
      <dgm:prSet/>
      <dgm:spPr/>
      <dgm:t>
        <a:bodyPr/>
        <a:lstStyle/>
        <a:p>
          <a:endParaRPr lang="es-ES" sz="1200"/>
        </a:p>
      </dgm:t>
    </dgm:pt>
    <dgm:pt modelId="{1D913BEF-6661-4359-A7A8-F17D31CB5820}" type="sibTrans" cxnId="{A9B43A0F-C76B-4AB8-A969-02E229624B78}">
      <dgm:prSet/>
      <dgm:spPr/>
      <dgm:t>
        <a:bodyPr/>
        <a:lstStyle/>
        <a:p>
          <a:endParaRPr lang="es-ES" sz="1200"/>
        </a:p>
      </dgm:t>
    </dgm:pt>
    <dgm:pt modelId="{D3B134DB-BFAA-4128-BD09-A6870D9617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197B652-2D01-4D20-A104-3EFEAC0F8600}" type="parTrans" cxnId="{02F32DF2-F8AF-4803-9816-FF7538770AB2}">
      <dgm:prSet/>
      <dgm:spPr/>
      <dgm:t>
        <a:bodyPr/>
        <a:lstStyle/>
        <a:p>
          <a:endParaRPr lang="es-ES" sz="1200"/>
        </a:p>
      </dgm:t>
    </dgm:pt>
    <dgm:pt modelId="{405DEE26-D38C-40D6-B258-6E64DC35BEC1}" type="sibTrans" cxnId="{02F32DF2-F8AF-4803-9816-FF7538770AB2}">
      <dgm:prSet/>
      <dgm:spPr/>
      <dgm:t>
        <a:bodyPr/>
        <a:lstStyle/>
        <a:p>
          <a:endParaRPr lang="es-ES" sz="1200"/>
        </a:p>
      </dgm:t>
    </dgm:pt>
    <dgm:pt modelId="{2087F884-B678-4FE3-AA03-BE69B317A8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A72B4646-0A77-4576-9534-64F9DCD007F5}" type="parTrans" cxnId="{EECB7DA1-9EC0-45CA-814A-F0DFBE98BBCA}">
      <dgm:prSet/>
      <dgm:spPr/>
      <dgm:t>
        <a:bodyPr/>
        <a:lstStyle/>
        <a:p>
          <a:endParaRPr lang="es-ES" sz="1200"/>
        </a:p>
      </dgm:t>
    </dgm:pt>
    <dgm:pt modelId="{E15D17DE-5C1D-4D8E-80E1-D42E18F4FDF8}" type="sibTrans" cxnId="{EECB7DA1-9EC0-45CA-814A-F0DFBE98BBCA}">
      <dgm:prSet/>
      <dgm:spPr/>
      <dgm:t>
        <a:bodyPr/>
        <a:lstStyle/>
        <a:p>
          <a:endParaRPr lang="es-ES" sz="1200"/>
        </a:p>
      </dgm:t>
    </dgm:pt>
    <dgm:pt modelId="{1ED10E76-5DC9-4DC1-B679-559B2D8D335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</a:endParaRPr>
        </a:p>
      </dgm:t>
    </dgm:pt>
    <dgm:pt modelId="{37EEBA84-C492-4C40-8FF6-8B67891C61EF}" type="parTrans" cxnId="{99223031-F8B8-449D-8F6E-B9C1C654DFD2}">
      <dgm:prSet/>
      <dgm:spPr/>
      <dgm:t>
        <a:bodyPr/>
        <a:lstStyle/>
        <a:p>
          <a:endParaRPr lang="es-ES" sz="1200"/>
        </a:p>
      </dgm:t>
    </dgm:pt>
    <dgm:pt modelId="{C5F47AB8-6740-4CFC-8030-E78ED6B2C013}" type="sibTrans" cxnId="{99223031-F8B8-449D-8F6E-B9C1C654DFD2}">
      <dgm:prSet/>
      <dgm:spPr/>
      <dgm:t>
        <a:bodyPr/>
        <a:lstStyle/>
        <a:p>
          <a:endParaRPr lang="es-ES" sz="1200"/>
        </a:p>
      </dgm:t>
    </dgm:pt>
    <dgm:pt modelId="{E18579CD-8103-4B74-833C-5682BFCBE4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7F6F423-2F26-401A-8983-4BAE9ACCCADC}" type="parTrans" cxnId="{AD738B30-1F89-4416-A81D-37DAFBE3E6D1}">
      <dgm:prSet/>
      <dgm:spPr/>
      <dgm:t>
        <a:bodyPr/>
        <a:lstStyle/>
        <a:p>
          <a:endParaRPr lang="es-ES" sz="1200"/>
        </a:p>
      </dgm:t>
    </dgm:pt>
    <dgm:pt modelId="{BFB19F28-2FEB-440D-AC1D-A87D3536BE23}" type="sibTrans" cxnId="{AD738B30-1F89-4416-A81D-37DAFBE3E6D1}">
      <dgm:prSet/>
      <dgm:spPr/>
      <dgm:t>
        <a:bodyPr/>
        <a:lstStyle/>
        <a:p>
          <a:endParaRPr lang="es-ES" sz="1200"/>
        </a:p>
      </dgm:t>
    </dgm:pt>
    <dgm:pt modelId="{EB8D799E-C408-4A84-8EAB-8629B39420C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C7D0203-4D0F-4530-86A9-C616BBC2E769}" type="parTrans" cxnId="{244A4EB2-6867-460E-A6E6-BF0CAB3AFA02}">
      <dgm:prSet/>
      <dgm:spPr/>
      <dgm:t>
        <a:bodyPr/>
        <a:lstStyle/>
        <a:p>
          <a:endParaRPr lang="es-ES" sz="1200"/>
        </a:p>
      </dgm:t>
    </dgm:pt>
    <dgm:pt modelId="{F5E4367A-427F-436E-8086-C95634462E9B}" type="sibTrans" cxnId="{244A4EB2-6867-460E-A6E6-BF0CAB3AFA02}">
      <dgm:prSet/>
      <dgm:spPr/>
      <dgm:t>
        <a:bodyPr/>
        <a:lstStyle/>
        <a:p>
          <a:endParaRPr lang="es-ES" sz="1200"/>
        </a:p>
      </dgm:t>
    </dgm:pt>
    <dgm:pt modelId="{3DD36261-A6A0-45E8-855A-30232DC70D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B7B947A-BF25-41EB-A110-3FD96EA18C3E}" type="parTrans" cxnId="{E81573BD-6A48-4898-8203-9782085628F3}">
      <dgm:prSet/>
      <dgm:spPr/>
      <dgm:t>
        <a:bodyPr/>
        <a:lstStyle/>
        <a:p>
          <a:endParaRPr lang="es-ES" sz="1200"/>
        </a:p>
      </dgm:t>
    </dgm:pt>
    <dgm:pt modelId="{654C3B91-56C7-4C51-AD4B-8A31F923792B}" type="sibTrans" cxnId="{E81573BD-6A48-4898-8203-9782085628F3}">
      <dgm:prSet/>
      <dgm:spPr/>
      <dgm:t>
        <a:bodyPr/>
        <a:lstStyle/>
        <a:p>
          <a:endParaRPr lang="es-ES" sz="1200"/>
        </a:p>
      </dgm:t>
    </dgm:pt>
    <dgm:pt modelId="{EC1877FC-A62A-47E0-9FEA-523419123A5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13A440F8-63E1-46A8-98EE-41E5091363F7}" type="parTrans" cxnId="{DD573AC3-9CE0-424A-B9FE-B492EC49FE3E}">
      <dgm:prSet/>
      <dgm:spPr/>
      <dgm:t>
        <a:bodyPr/>
        <a:lstStyle/>
        <a:p>
          <a:endParaRPr lang="es-ES" sz="1200"/>
        </a:p>
      </dgm:t>
    </dgm:pt>
    <dgm:pt modelId="{A28BEE0D-C65B-4902-94F6-C234D346A482}" type="sibTrans" cxnId="{DD573AC3-9CE0-424A-B9FE-B492EC49FE3E}">
      <dgm:prSet/>
      <dgm:spPr/>
      <dgm:t>
        <a:bodyPr/>
        <a:lstStyle/>
        <a:p>
          <a:endParaRPr lang="es-ES" sz="1200"/>
        </a:p>
      </dgm:t>
    </dgm:pt>
    <dgm:pt modelId="{FFE1F898-C3E8-4733-AC48-971B383FFF0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CCD666E-49F0-4792-9646-8826AB99AE6A}" type="parTrans" cxnId="{D23D3318-8A6A-4AD5-BEA2-8671EA884CB4}">
      <dgm:prSet/>
      <dgm:spPr/>
      <dgm:t>
        <a:bodyPr/>
        <a:lstStyle/>
        <a:p>
          <a:endParaRPr lang="es-ES" sz="1200"/>
        </a:p>
      </dgm:t>
    </dgm:pt>
    <dgm:pt modelId="{D4F471EC-EF90-4016-8A7F-DB0796DD8B3A}" type="sibTrans" cxnId="{D23D3318-8A6A-4AD5-BEA2-8671EA884CB4}">
      <dgm:prSet/>
      <dgm:spPr/>
      <dgm:t>
        <a:bodyPr/>
        <a:lstStyle/>
        <a:p>
          <a:endParaRPr lang="es-ES" sz="1200"/>
        </a:p>
      </dgm:t>
    </dgm:pt>
    <dgm:pt modelId="{8BA6A2D6-B7EE-458E-8285-CC028DD5106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dirty="0" smtClean="0">
              <a:latin typeface="Calibri" panose="020F0502020204030204" pitchFamily="34" charset="0"/>
            </a:rPr>
            <a:t>ante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A56243F-0850-4E92-B82D-B44AF09743D5}" type="parTrans" cxnId="{41A1A779-F5D2-44F8-BA49-22D57A8FF2BE}">
      <dgm:prSet/>
      <dgm:spPr/>
      <dgm:t>
        <a:bodyPr/>
        <a:lstStyle/>
        <a:p>
          <a:endParaRPr lang="es-ES" sz="1200"/>
        </a:p>
      </dgm:t>
    </dgm:pt>
    <dgm:pt modelId="{7D59758B-5667-4D9E-B011-DEAE412DDBAB}" type="sibTrans" cxnId="{41A1A779-F5D2-44F8-BA49-22D57A8FF2BE}">
      <dgm:prSet/>
      <dgm:spPr/>
      <dgm:t>
        <a:bodyPr/>
        <a:lstStyle/>
        <a:p>
          <a:endParaRPr lang="es-ES" sz="1200"/>
        </a:p>
      </dgm:t>
    </dgm:pt>
    <dgm:pt modelId="{5135FF5B-BA6E-4987-801C-94B938A567C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A86EE529-7197-4166-B722-B5EAAF2B841B}" type="parTrans" cxnId="{007DCD73-902F-46F8-B95F-4A27386EBD13}">
      <dgm:prSet/>
      <dgm:spPr/>
      <dgm:t>
        <a:bodyPr/>
        <a:lstStyle/>
        <a:p>
          <a:endParaRPr lang="es-ES" sz="1200"/>
        </a:p>
      </dgm:t>
    </dgm:pt>
    <dgm:pt modelId="{CAEF4ACF-CF93-464F-BB9D-B46A41616E34}" type="sibTrans" cxnId="{007DCD73-902F-46F8-B95F-4A27386EBD13}">
      <dgm:prSet/>
      <dgm:spPr/>
      <dgm:t>
        <a:bodyPr/>
        <a:lstStyle/>
        <a:p>
          <a:endParaRPr lang="es-ES" sz="1200"/>
        </a:p>
      </dgm:t>
    </dgm:pt>
    <dgm:pt modelId="{7FCF0B50-0C34-431D-A43A-E5B9B67315F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D786140-0D3E-4343-AE6F-7F855D8087BD}" type="parTrans" cxnId="{D7A2CAB3-89A0-4FF5-A58D-162EE4A8D4CD}">
      <dgm:prSet/>
      <dgm:spPr/>
      <dgm:t>
        <a:bodyPr/>
        <a:lstStyle/>
        <a:p>
          <a:endParaRPr lang="es-ES" sz="1200"/>
        </a:p>
      </dgm:t>
    </dgm:pt>
    <dgm:pt modelId="{E117ADE6-C969-446D-8484-B29969168519}" type="sibTrans" cxnId="{D7A2CAB3-89A0-4FF5-A58D-162EE4A8D4CD}">
      <dgm:prSet/>
      <dgm:spPr/>
      <dgm:t>
        <a:bodyPr/>
        <a:lstStyle/>
        <a:p>
          <a:endParaRPr lang="es-ES" sz="1200"/>
        </a:p>
      </dgm:t>
    </dgm:pt>
    <dgm:pt modelId="{950B0485-F914-4994-98DE-C9D0410FD09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4E98FFA-EDCC-4584-8865-E7F938A8E859}" type="parTrans" cxnId="{C0FC297D-4DE8-4602-8E37-26EB5463FB0F}">
      <dgm:prSet/>
      <dgm:spPr/>
      <dgm:t>
        <a:bodyPr/>
        <a:lstStyle/>
        <a:p>
          <a:endParaRPr lang="es-ES" sz="1200"/>
        </a:p>
      </dgm:t>
    </dgm:pt>
    <dgm:pt modelId="{15AB9F23-6644-4CF4-9AB6-539C671F8935}" type="sibTrans" cxnId="{C0FC297D-4DE8-4602-8E37-26EB5463FB0F}">
      <dgm:prSet/>
      <dgm:spPr/>
      <dgm:t>
        <a:bodyPr/>
        <a:lstStyle/>
        <a:p>
          <a:endParaRPr lang="es-ES" sz="1200"/>
        </a:p>
      </dgm:t>
    </dgm:pt>
    <dgm:pt modelId="{03F1D821-000B-4310-B2B1-30205C51647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8FE4DE1-F265-4B02-918A-2B1E0426FCF5}" type="parTrans" cxnId="{2256E6F0-53E9-42CF-9297-7C1E6DF7D731}">
      <dgm:prSet/>
      <dgm:spPr/>
      <dgm:t>
        <a:bodyPr/>
        <a:lstStyle/>
        <a:p>
          <a:endParaRPr lang="es-ES" sz="1200"/>
        </a:p>
      </dgm:t>
    </dgm:pt>
    <dgm:pt modelId="{B632E632-F845-4F46-80CD-5FB38387D492}" type="sibTrans" cxnId="{2256E6F0-53E9-42CF-9297-7C1E6DF7D731}">
      <dgm:prSet/>
      <dgm:spPr/>
      <dgm:t>
        <a:bodyPr/>
        <a:lstStyle/>
        <a:p>
          <a:endParaRPr lang="es-ES" sz="1200"/>
        </a:p>
      </dgm:t>
    </dgm:pt>
    <dgm:pt modelId="{12569403-4A5D-4A57-BEF5-D9E1657BDA4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609653F-E1B9-44A2-BC75-301891391B8F}" type="parTrans" cxnId="{52F923B8-FA6B-49FF-8BA3-4208C86B1CBD}">
      <dgm:prSet/>
      <dgm:spPr/>
      <dgm:t>
        <a:bodyPr/>
        <a:lstStyle/>
        <a:p>
          <a:endParaRPr lang="es-ES" sz="1200"/>
        </a:p>
      </dgm:t>
    </dgm:pt>
    <dgm:pt modelId="{D4E3CE2A-9781-463E-8519-1D7FF7EDBFD3}" type="sibTrans" cxnId="{52F923B8-FA6B-49FF-8BA3-4208C86B1CBD}">
      <dgm:prSet/>
      <dgm:spPr/>
      <dgm:t>
        <a:bodyPr/>
        <a:lstStyle/>
        <a:p>
          <a:endParaRPr lang="es-ES" sz="1200"/>
        </a:p>
      </dgm:t>
    </dgm:pt>
    <dgm:pt modelId="{44921F32-C989-41E3-9BB1-2B378FF9F896}">
      <dgm:prSet custT="1"/>
      <dgm:spPr/>
      <dgm:t>
        <a:bodyPr/>
        <a:lstStyle/>
        <a:p>
          <a:r>
            <a:rPr lang="es-ES" sz="1200" dirty="0" smtClean="0"/>
            <a:t>Enfermera 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2DFA708-5392-47C6-8ACC-FC8999DF76CA}" type="parTrans" cxnId="{D94FE4F3-CADA-4365-B10F-8153F56937B9}">
      <dgm:prSet/>
      <dgm:spPr/>
      <dgm:t>
        <a:bodyPr/>
        <a:lstStyle/>
        <a:p>
          <a:endParaRPr lang="es-ES" sz="1200"/>
        </a:p>
      </dgm:t>
    </dgm:pt>
    <dgm:pt modelId="{0A952F78-B4B8-4D7C-AB9E-08F9D77EFF88}" type="sibTrans" cxnId="{D94FE4F3-CADA-4365-B10F-8153F56937B9}">
      <dgm:prSet/>
      <dgm:spPr/>
      <dgm:t>
        <a:bodyPr/>
        <a:lstStyle/>
        <a:p>
          <a:endParaRPr lang="es-ES" sz="1200"/>
        </a:p>
      </dgm:t>
    </dgm:pt>
    <dgm:pt modelId="{CD2A84DF-5B96-401E-A204-EE472983758A}">
      <dgm:prSet custT="1"/>
      <dgm:spPr/>
      <dgm:t>
        <a:bodyPr/>
        <a:lstStyle/>
        <a:p>
          <a:r>
            <a:rPr lang="es-ES" sz="1200" dirty="0" smtClean="0"/>
            <a:t>Salvavidas</a:t>
          </a:r>
          <a:endParaRPr lang="es-ES" sz="1200" dirty="0" smtClean="0"/>
        </a:p>
      </dgm:t>
    </dgm:pt>
    <dgm:pt modelId="{A3641CB9-E9EA-428B-92C5-F4C86B4AC7F7}" type="parTrans" cxnId="{CB60F687-FA3A-437F-854A-477BF5B97AB9}">
      <dgm:prSet/>
      <dgm:spPr/>
      <dgm:t>
        <a:bodyPr/>
        <a:lstStyle/>
        <a:p>
          <a:endParaRPr lang="es-ES" sz="1200"/>
        </a:p>
      </dgm:t>
    </dgm:pt>
    <dgm:pt modelId="{C0C0A8EF-66A2-422A-8D0F-36018B4DA484}" type="sibTrans" cxnId="{CB60F687-FA3A-437F-854A-477BF5B97AB9}">
      <dgm:prSet/>
      <dgm:spPr/>
      <dgm:t>
        <a:bodyPr/>
        <a:lstStyle/>
        <a:p>
          <a:endParaRPr lang="es-ES" sz="1200"/>
        </a:p>
      </dgm:t>
    </dgm:pt>
    <dgm:pt modelId="{3129D39B-F169-476C-8625-12067474B52F}" type="pres">
      <dgm:prSet presAssocID="{5B0E27A6-8275-42EE-BBB9-C9733A836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8200E9-FAA0-40F6-BF29-21F75067229C}" type="pres">
      <dgm:prSet presAssocID="{B1FF58D1-C6CE-4868-87E1-8F218BAAD055}" presName="hierRoot1" presStyleCnt="0">
        <dgm:presLayoutVars>
          <dgm:hierBranch val="init"/>
        </dgm:presLayoutVars>
      </dgm:prSet>
      <dgm:spPr/>
    </dgm:pt>
    <dgm:pt modelId="{C15A39B8-06D1-4C8D-9469-F93AF63CD303}" type="pres">
      <dgm:prSet presAssocID="{B1FF58D1-C6CE-4868-87E1-8F218BAAD055}" presName="rootComposite1" presStyleCnt="0"/>
      <dgm:spPr/>
    </dgm:pt>
    <dgm:pt modelId="{8B00409A-C0C8-4DF4-8609-CDE0829D386F}" type="pres">
      <dgm:prSet presAssocID="{B1FF58D1-C6CE-4868-87E1-8F218BAAD055}" presName="rootText1" presStyleLbl="node0" presStyleIdx="0" presStyleCnt="1" custScaleX="142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C0ED9-08CD-4904-8E60-31850119B089}" type="pres">
      <dgm:prSet presAssocID="{B1FF58D1-C6CE-4868-87E1-8F218BAAD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11BE73-5143-408A-A17F-2593F04A9ACD}" type="pres">
      <dgm:prSet presAssocID="{B1FF58D1-C6CE-4868-87E1-8F218BAAD055}" presName="hierChild2" presStyleCnt="0"/>
      <dgm:spPr/>
    </dgm:pt>
    <dgm:pt modelId="{E73A3D44-2E1F-40D7-8133-45F20C9FDB17}" type="pres">
      <dgm:prSet presAssocID="{2CB49A77-6AB8-4E24-B355-B070BCBF30A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8DFA85B-9E12-4E6A-B822-ED000EA1E983}" type="pres">
      <dgm:prSet presAssocID="{465ACB85-4288-4851-90EC-60BA943F382D}" presName="hierRoot2" presStyleCnt="0">
        <dgm:presLayoutVars>
          <dgm:hierBranch/>
        </dgm:presLayoutVars>
      </dgm:prSet>
      <dgm:spPr/>
    </dgm:pt>
    <dgm:pt modelId="{7E24F3EA-D879-4BBE-B3CD-40CD9A317355}" type="pres">
      <dgm:prSet presAssocID="{465ACB85-4288-4851-90EC-60BA943F382D}" presName="rootComposite" presStyleCnt="0"/>
      <dgm:spPr/>
    </dgm:pt>
    <dgm:pt modelId="{481E7BE7-A46C-4DCB-974D-93A7D922196E}" type="pres">
      <dgm:prSet presAssocID="{465ACB85-4288-4851-90EC-60BA943F382D}" presName="rootText" presStyleLbl="node2" presStyleIdx="0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F054C-1E2C-4FCF-A069-68F7A69F1031}" type="pres">
      <dgm:prSet presAssocID="{465ACB85-4288-4851-90EC-60BA943F382D}" presName="rootConnector" presStyleLbl="node2" presStyleIdx="0" presStyleCnt="3"/>
      <dgm:spPr/>
      <dgm:t>
        <a:bodyPr/>
        <a:lstStyle/>
        <a:p>
          <a:endParaRPr lang="es-ES"/>
        </a:p>
      </dgm:t>
    </dgm:pt>
    <dgm:pt modelId="{92ED3F12-377E-481B-B23D-1B2336A57E74}" type="pres">
      <dgm:prSet presAssocID="{465ACB85-4288-4851-90EC-60BA943F382D}" presName="hierChild4" presStyleCnt="0"/>
      <dgm:spPr/>
    </dgm:pt>
    <dgm:pt modelId="{0D4ABFAF-3CF6-42BA-88DB-F76CA51AB04E}" type="pres">
      <dgm:prSet presAssocID="{CD71CD64-86A0-4675-B764-BFF9788B2C2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823AB9-403B-4960-8D5F-D7125C48C49B}" type="pres">
      <dgm:prSet presAssocID="{DE1DCFC5-B173-4650-B629-11220757B654}" presName="hierRoot2" presStyleCnt="0">
        <dgm:presLayoutVars>
          <dgm:hierBranch/>
        </dgm:presLayoutVars>
      </dgm:prSet>
      <dgm:spPr/>
    </dgm:pt>
    <dgm:pt modelId="{7F4B8EB2-9172-48E3-A999-54438C516EDF}" type="pres">
      <dgm:prSet presAssocID="{DE1DCFC5-B173-4650-B629-11220757B654}" presName="rootComposite" presStyleCnt="0"/>
      <dgm:spPr/>
    </dgm:pt>
    <dgm:pt modelId="{10BEB95D-80C3-4622-B530-6043D9E1BC4A}" type="pres">
      <dgm:prSet presAssocID="{DE1DCFC5-B173-4650-B629-11220757B654}" presName="rootText" presStyleLbl="node3" presStyleIdx="0" presStyleCnt="5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6A21A-B8E9-4552-A517-5794BB50FA97}" type="pres">
      <dgm:prSet presAssocID="{DE1DCFC5-B173-4650-B629-11220757B654}" presName="rootConnector" presStyleLbl="node3" presStyleIdx="0" presStyleCnt="5"/>
      <dgm:spPr/>
      <dgm:t>
        <a:bodyPr/>
        <a:lstStyle/>
        <a:p>
          <a:endParaRPr lang="es-ES"/>
        </a:p>
      </dgm:t>
    </dgm:pt>
    <dgm:pt modelId="{9A037C97-5EE0-4478-8FDA-67BBFDDBCDA8}" type="pres">
      <dgm:prSet presAssocID="{DE1DCFC5-B173-4650-B629-11220757B654}" presName="hierChild4" presStyleCnt="0"/>
      <dgm:spPr/>
    </dgm:pt>
    <dgm:pt modelId="{FA6749ED-6E2F-4F84-8C9F-D45A51F500FD}" type="pres">
      <dgm:prSet presAssocID="{F749A0D8-7E80-4FA9-BCB3-A7F8CC3D0DFF}" presName="Name35" presStyleLbl="parChTrans1D4" presStyleIdx="0" presStyleCnt="13"/>
      <dgm:spPr/>
      <dgm:t>
        <a:bodyPr/>
        <a:lstStyle/>
        <a:p>
          <a:endParaRPr lang="es-ES"/>
        </a:p>
      </dgm:t>
    </dgm:pt>
    <dgm:pt modelId="{23BA06D1-FD2B-4A39-8541-CA7669FF75A8}" type="pres">
      <dgm:prSet presAssocID="{9855F2A8-E1AA-425E-B751-53554D746C69}" presName="hierRoot2" presStyleCnt="0">
        <dgm:presLayoutVars>
          <dgm:hierBranch/>
        </dgm:presLayoutVars>
      </dgm:prSet>
      <dgm:spPr/>
    </dgm:pt>
    <dgm:pt modelId="{42F83AC5-6408-4653-9654-0F5FA2EC9EDE}" type="pres">
      <dgm:prSet presAssocID="{9855F2A8-E1AA-425E-B751-53554D746C69}" presName="rootComposite" presStyleCnt="0"/>
      <dgm:spPr/>
    </dgm:pt>
    <dgm:pt modelId="{4C69C1C4-4FB7-4F98-8664-8BB23161C8FE}" type="pres">
      <dgm:prSet presAssocID="{9855F2A8-E1AA-425E-B751-53554D746C69}" presName="rootText" presStyleLbl="node4" presStyleIdx="0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7E2F3-A60A-45E9-9650-1A3A1E2F3AB1}" type="pres">
      <dgm:prSet presAssocID="{9855F2A8-E1AA-425E-B751-53554D746C69}" presName="rootConnector" presStyleLbl="node4" presStyleIdx="0" presStyleCnt="13"/>
      <dgm:spPr/>
      <dgm:t>
        <a:bodyPr/>
        <a:lstStyle/>
        <a:p>
          <a:endParaRPr lang="es-ES"/>
        </a:p>
      </dgm:t>
    </dgm:pt>
    <dgm:pt modelId="{C73BB409-32C5-4B1C-980F-D0A7392F9079}" type="pres">
      <dgm:prSet presAssocID="{9855F2A8-E1AA-425E-B751-53554D746C69}" presName="hierChild4" presStyleCnt="0"/>
      <dgm:spPr/>
    </dgm:pt>
    <dgm:pt modelId="{9E75DB8A-5D5C-47B7-8D90-8592E31C0E6E}" type="pres">
      <dgm:prSet presAssocID="{3197B652-2D01-4D20-A104-3EFEAC0F8600}" presName="Name35" presStyleLbl="parChTrans1D4" presStyleIdx="1" presStyleCnt="13"/>
      <dgm:spPr/>
      <dgm:t>
        <a:bodyPr/>
        <a:lstStyle/>
        <a:p>
          <a:endParaRPr lang="es-ES"/>
        </a:p>
      </dgm:t>
    </dgm:pt>
    <dgm:pt modelId="{03452F27-EBD6-4571-B3E8-C2058DFB3EE2}" type="pres">
      <dgm:prSet presAssocID="{D3B134DB-BFAA-4128-BD09-A6870D961775}" presName="hierRoot2" presStyleCnt="0">
        <dgm:presLayoutVars>
          <dgm:hierBranch/>
        </dgm:presLayoutVars>
      </dgm:prSet>
      <dgm:spPr/>
    </dgm:pt>
    <dgm:pt modelId="{F98DF9DB-B822-4CE5-AC80-B78D70CCCD3B}" type="pres">
      <dgm:prSet presAssocID="{D3B134DB-BFAA-4128-BD09-A6870D961775}" presName="rootComposite" presStyleCnt="0"/>
      <dgm:spPr/>
    </dgm:pt>
    <dgm:pt modelId="{86903107-21F4-40E0-AD3A-8870B8CA9BE3}" type="pres">
      <dgm:prSet presAssocID="{D3B134DB-BFAA-4128-BD09-A6870D961775}" presName="rootText" presStyleLbl="node4" presStyleIdx="1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450814-5960-49B9-B095-3AB8024D641A}" type="pres">
      <dgm:prSet presAssocID="{D3B134DB-BFAA-4128-BD09-A6870D961775}" presName="rootConnector" presStyleLbl="node4" presStyleIdx="1" presStyleCnt="13"/>
      <dgm:spPr/>
      <dgm:t>
        <a:bodyPr/>
        <a:lstStyle/>
        <a:p>
          <a:endParaRPr lang="es-ES"/>
        </a:p>
      </dgm:t>
    </dgm:pt>
    <dgm:pt modelId="{55610AA1-6357-43DC-A3F6-C4EE1CB704AF}" type="pres">
      <dgm:prSet presAssocID="{D3B134DB-BFAA-4128-BD09-A6870D961775}" presName="hierChild4" presStyleCnt="0"/>
      <dgm:spPr/>
    </dgm:pt>
    <dgm:pt modelId="{2E8233DF-F2A8-483C-BF48-9C6752D1F13F}" type="pres">
      <dgm:prSet presAssocID="{A72B4646-0A77-4576-9534-64F9DCD007F5}" presName="Name35" presStyleLbl="parChTrans1D4" presStyleIdx="2" presStyleCnt="13"/>
      <dgm:spPr/>
      <dgm:t>
        <a:bodyPr/>
        <a:lstStyle/>
        <a:p>
          <a:endParaRPr lang="es-ES"/>
        </a:p>
      </dgm:t>
    </dgm:pt>
    <dgm:pt modelId="{78C6C3C9-A192-49C9-87A7-406EDD7EAE3A}" type="pres">
      <dgm:prSet presAssocID="{2087F884-B678-4FE3-AA03-BE69B317A8B5}" presName="hierRoot2" presStyleCnt="0">
        <dgm:presLayoutVars>
          <dgm:hierBranch/>
        </dgm:presLayoutVars>
      </dgm:prSet>
      <dgm:spPr/>
    </dgm:pt>
    <dgm:pt modelId="{8659D534-6F3E-4299-AD44-6DDD2C6B53A5}" type="pres">
      <dgm:prSet presAssocID="{2087F884-B678-4FE3-AA03-BE69B317A8B5}" presName="rootComposite" presStyleCnt="0"/>
      <dgm:spPr/>
    </dgm:pt>
    <dgm:pt modelId="{0259A969-0E4D-45EB-8B06-D5A5A8D44AF6}" type="pres">
      <dgm:prSet presAssocID="{2087F884-B678-4FE3-AA03-BE69B317A8B5}" presName="rootText" presStyleLbl="node4" presStyleIdx="2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4C7FF-A2A8-43EE-B29E-794E703C0922}" type="pres">
      <dgm:prSet presAssocID="{2087F884-B678-4FE3-AA03-BE69B317A8B5}" presName="rootConnector" presStyleLbl="node4" presStyleIdx="2" presStyleCnt="13"/>
      <dgm:spPr/>
      <dgm:t>
        <a:bodyPr/>
        <a:lstStyle/>
        <a:p>
          <a:endParaRPr lang="es-ES"/>
        </a:p>
      </dgm:t>
    </dgm:pt>
    <dgm:pt modelId="{125E18C7-A76F-4BA9-B0BF-B373CE934A77}" type="pres">
      <dgm:prSet presAssocID="{2087F884-B678-4FE3-AA03-BE69B317A8B5}" presName="hierChild4" presStyleCnt="0"/>
      <dgm:spPr/>
    </dgm:pt>
    <dgm:pt modelId="{29C941CC-AF45-4374-833F-14614720E066}" type="pres">
      <dgm:prSet presAssocID="{37EEBA84-C492-4C40-8FF6-8B67891C61EF}" presName="Name35" presStyleLbl="parChTrans1D4" presStyleIdx="3" presStyleCnt="13"/>
      <dgm:spPr/>
      <dgm:t>
        <a:bodyPr/>
        <a:lstStyle/>
        <a:p>
          <a:endParaRPr lang="es-ES"/>
        </a:p>
      </dgm:t>
    </dgm:pt>
    <dgm:pt modelId="{82A338FF-2758-4C53-BC14-8ECFFA03EC45}" type="pres">
      <dgm:prSet presAssocID="{1ED10E76-5DC9-4DC1-B679-559B2D8D335E}" presName="hierRoot2" presStyleCnt="0">
        <dgm:presLayoutVars>
          <dgm:hierBranch val="init"/>
        </dgm:presLayoutVars>
      </dgm:prSet>
      <dgm:spPr/>
    </dgm:pt>
    <dgm:pt modelId="{FC314342-89C3-450E-94DC-E626A3BDA90F}" type="pres">
      <dgm:prSet presAssocID="{1ED10E76-5DC9-4DC1-B679-559B2D8D335E}" presName="rootComposite" presStyleCnt="0"/>
      <dgm:spPr/>
    </dgm:pt>
    <dgm:pt modelId="{1460B4F1-F2FE-4794-A01F-FAD000015A5E}" type="pres">
      <dgm:prSet presAssocID="{1ED10E76-5DC9-4DC1-B679-559B2D8D335E}" presName="rootText" presStyleLbl="node4" presStyleIdx="3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EF4AAB-DFC1-40A7-9072-1AEFB34E842A}" type="pres">
      <dgm:prSet presAssocID="{1ED10E76-5DC9-4DC1-B679-559B2D8D335E}" presName="rootConnector" presStyleLbl="node4" presStyleIdx="3" presStyleCnt="13"/>
      <dgm:spPr/>
      <dgm:t>
        <a:bodyPr/>
        <a:lstStyle/>
        <a:p>
          <a:endParaRPr lang="es-ES"/>
        </a:p>
      </dgm:t>
    </dgm:pt>
    <dgm:pt modelId="{33DB5F50-78F6-4EE7-82FD-74A014CCA03A}" type="pres">
      <dgm:prSet presAssocID="{1ED10E76-5DC9-4DC1-B679-559B2D8D335E}" presName="hierChild4" presStyleCnt="0"/>
      <dgm:spPr/>
    </dgm:pt>
    <dgm:pt modelId="{8AC8F245-F42A-43F6-BE50-64F4128E7543}" type="pres">
      <dgm:prSet presAssocID="{1ED10E76-5DC9-4DC1-B679-559B2D8D335E}" presName="hierChild5" presStyleCnt="0"/>
      <dgm:spPr/>
    </dgm:pt>
    <dgm:pt modelId="{AF928E8B-E41D-4F52-B0A9-1F2B10CBF5B9}" type="pres">
      <dgm:prSet presAssocID="{2087F884-B678-4FE3-AA03-BE69B317A8B5}" presName="hierChild5" presStyleCnt="0"/>
      <dgm:spPr/>
    </dgm:pt>
    <dgm:pt modelId="{EC27E37F-3889-46D1-9520-B1BD2723382A}" type="pres">
      <dgm:prSet presAssocID="{D3B134DB-BFAA-4128-BD09-A6870D961775}" presName="hierChild5" presStyleCnt="0"/>
      <dgm:spPr/>
    </dgm:pt>
    <dgm:pt modelId="{A28BAEAF-A70F-4F70-B149-0AB96913989C}" type="pres">
      <dgm:prSet presAssocID="{9855F2A8-E1AA-425E-B751-53554D746C69}" presName="hierChild5" presStyleCnt="0"/>
      <dgm:spPr/>
    </dgm:pt>
    <dgm:pt modelId="{B1844A29-6004-4AEF-ADC9-F4707AD88B6E}" type="pres">
      <dgm:prSet presAssocID="{DE1DCFC5-B173-4650-B629-11220757B654}" presName="hierChild5" presStyleCnt="0"/>
      <dgm:spPr/>
    </dgm:pt>
    <dgm:pt modelId="{B08743CF-70CD-4BD4-B5B1-687B8A5ECDC3}" type="pres">
      <dgm:prSet presAssocID="{465ACB85-4288-4851-90EC-60BA943F382D}" presName="hierChild5" presStyleCnt="0"/>
      <dgm:spPr/>
    </dgm:pt>
    <dgm:pt modelId="{58035D86-36B6-4188-B2A2-C0FCFB9567C9}" type="pres">
      <dgm:prSet presAssocID="{D46E07E5-C66B-4619-B896-052617FBBA1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A86D36C-226F-4DB5-BB01-CA6B44B80757}" type="pres">
      <dgm:prSet presAssocID="{5AF623DB-BFE7-405B-A084-618118E32CC5}" presName="hierRoot2" presStyleCnt="0">
        <dgm:presLayoutVars>
          <dgm:hierBranch/>
        </dgm:presLayoutVars>
      </dgm:prSet>
      <dgm:spPr/>
    </dgm:pt>
    <dgm:pt modelId="{9FB90DAE-2567-48FC-A577-9B13989DE464}" type="pres">
      <dgm:prSet presAssocID="{5AF623DB-BFE7-405B-A084-618118E32CC5}" presName="rootComposite" presStyleCnt="0"/>
      <dgm:spPr/>
    </dgm:pt>
    <dgm:pt modelId="{390C0665-F214-41BC-86E5-1E074ED91A3D}" type="pres">
      <dgm:prSet presAssocID="{5AF623DB-BFE7-405B-A084-618118E32CC5}" presName="rootText" presStyleLbl="node2" presStyleIdx="1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AEDED-DF14-4A40-96C6-E0835824EB37}" type="pres">
      <dgm:prSet presAssocID="{5AF623DB-BFE7-405B-A084-618118E32CC5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6A2E07-0F07-4A70-B07C-6C2AB0BBB357}" type="pres">
      <dgm:prSet presAssocID="{5AF623DB-BFE7-405B-A084-618118E32CC5}" presName="hierChild4" presStyleCnt="0"/>
      <dgm:spPr/>
    </dgm:pt>
    <dgm:pt modelId="{7F9FEF24-B752-4209-8201-A07C1BB6E54B}" type="pres">
      <dgm:prSet presAssocID="{67F6F423-2F26-401A-8983-4BAE9ACCCADC}" presName="Name35" presStyleLbl="parChTrans1D3" presStyleIdx="1" presStyleCnt="5"/>
      <dgm:spPr/>
      <dgm:t>
        <a:bodyPr/>
        <a:lstStyle/>
        <a:p>
          <a:endParaRPr lang="es-ES"/>
        </a:p>
      </dgm:t>
    </dgm:pt>
    <dgm:pt modelId="{72219CF0-43CC-4040-B182-C7BB2AC03379}" type="pres">
      <dgm:prSet presAssocID="{E18579CD-8103-4B74-833C-5682BFCBE430}" presName="hierRoot2" presStyleCnt="0">
        <dgm:presLayoutVars>
          <dgm:hierBranch/>
        </dgm:presLayoutVars>
      </dgm:prSet>
      <dgm:spPr/>
    </dgm:pt>
    <dgm:pt modelId="{27FA5512-3EAF-46A3-A099-99BE7C81C0F6}" type="pres">
      <dgm:prSet presAssocID="{E18579CD-8103-4B74-833C-5682BFCBE430}" presName="rootComposite" presStyleCnt="0"/>
      <dgm:spPr/>
    </dgm:pt>
    <dgm:pt modelId="{B437FAD4-D011-4E1C-8B2D-B893E392FC06}" type="pres">
      <dgm:prSet presAssocID="{E18579CD-8103-4B74-833C-5682BFCBE430}" presName="rootText" presStyleLbl="node3" presStyleIdx="1" presStyleCnt="5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E2A97-906A-4F76-AB04-A948BECB1952}" type="pres">
      <dgm:prSet presAssocID="{E18579CD-8103-4B74-833C-5682BFCBE430}" presName="rootConnector" presStyleLbl="node3" presStyleIdx="1" presStyleCnt="5"/>
      <dgm:spPr/>
      <dgm:t>
        <a:bodyPr/>
        <a:lstStyle/>
        <a:p>
          <a:endParaRPr lang="es-ES"/>
        </a:p>
      </dgm:t>
    </dgm:pt>
    <dgm:pt modelId="{081CBAA6-09D3-4AFE-8E7A-9353A45CBAA7}" type="pres">
      <dgm:prSet presAssocID="{E18579CD-8103-4B74-833C-5682BFCBE430}" presName="hierChild4" presStyleCnt="0"/>
      <dgm:spPr/>
    </dgm:pt>
    <dgm:pt modelId="{EBD46F48-4C0C-41DF-897C-8CF81958EADF}" type="pres">
      <dgm:prSet presAssocID="{4C7D0203-4D0F-4530-86A9-C616BBC2E769}" presName="Name35" presStyleLbl="parChTrans1D4" presStyleIdx="4" presStyleCnt="13"/>
      <dgm:spPr/>
      <dgm:t>
        <a:bodyPr/>
        <a:lstStyle/>
        <a:p>
          <a:endParaRPr lang="es-ES"/>
        </a:p>
      </dgm:t>
    </dgm:pt>
    <dgm:pt modelId="{7CA91C56-9465-499A-AE0F-B530DDF5C588}" type="pres">
      <dgm:prSet presAssocID="{EB8D799E-C408-4A84-8EAB-8629B39420CF}" presName="hierRoot2" presStyleCnt="0">
        <dgm:presLayoutVars>
          <dgm:hierBranch/>
        </dgm:presLayoutVars>
      </dgm:prSet>
      <dgm:spPr/>
    </dgm:pt>
    <dgm:pt modelId="{C9D39C34-2AD1-44BE-B467-95615966C1D4}" type="pres">
      <dgm:prSet presAssocID="{EB8D799E-C408-4A84-8EAB-8629B39420CF}" presName="rootComposite" presStyleCnt="0"/>
      <dgm:spPr/>
    </dgm:pt>
    <dgm:pt modelId="{4057EC15-72D9-492C-BEFF-330D15CEC1F9}" type="pres">
      <dgm:prSet presAssocID="{EB8D799E-C408-4A84-8EAB-8629B39420CF}" presName="rootText" presStyleLbl="node4" presStyleIdx="4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F3C9-4AE5-4777-88DF-F6EF17BDEA3E}" type="pres">
      <dgm:prSet presAssocID="{EB8D799E-C408-4A84-8EAB-8629B39420CF}" presName="rootConnector" presStyleLbl="node4" presStyleIdx="4" presStyleCnt="13"/>
      <dgm:spPr/>
      <dgm:t>
        <a:bodyPr/>
        <a:lstStyle/>
        <a:p>
          <a:endParaRPr lang="es-ES"/>
        </a:p>
      </dgm:t>
    </dgm:pt>
    <dgm:pt modelId="{6648E4B4-6AB0-4C99-B2A2-F4516B216F3A}" type="pres">
      <dgm:prSet presAssocID="{EB8D799E-C408-4A84-8EAB-8629B39420CF}" presName="hierChild4" presStyleCnt="0"/>
      <dgm:spPr/>
    </dgm:pt>
    <dgm:pt modelId="{B96C3FE5-2568-42E9-B19E-030447D37C7B}" type="pres">
      <dgm:prSet presAssocID="{4B7B947A-BF25-41EB-A110-3FD96EA18C3E}" presName="Name35" presStyleLbl="parChTrans1D4" presStyleIdx="5" presStyleCnt="13"/>
      <dgm:spPr/>
      <dgm:t>
        <a:bodyPr/>
        <a:lstStyle/>
        <a:p>
          <a:endParaRPr lang="es-ES"/>
        </a:p>
      </dgm:t>
    </dgm:pt>
    <dgm:pt modelId="{8FC4D8D4-5DB3-4D4D-B3A2-785C5D463508}" type="pres">
      <dgm:prSet presAssocID="{3DD36261-A6A0-45E8-855A-30232DC70DA1}" presName="hierRoot2" presStyleCnt="0">
        <dgm:presLayoutVars>
          <dgm:hierBranch/>
        </dgm:presLayoutVars>
      </dgm:prSet>
      <dgm:spPr/>
    </dgm:pt>
    <dgm:pt modelId="{853DE17A-6564-4EC7-8930-B3F8860AB7A7}" type="pres">
      <dgm:prSet presAssocID="{3DD36261-A6A0-45E8-855A-30232DC70DA1}" presName="rootComposite" presStyleCnt="0"/>
      <dgm:spPr/>
    </dgm:pt>
    <dgm:pt modelId="{981F3F0C-B0EF-498A-A778-946E214A2621}" type="pres">
      <dgm:prSet presAssocID="{3DD36261-A6A0-45E8-855A-30232DC70DA1}" presName="rootText" presStyleLbl="node4" presStyleIdx="5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4E60-C77B-42AE-AE81-AB522F76BF9F}" type="pres">
      <dgm:prSet presAssocID="{3DD36261-A6A0-45E8-855A-30232DC70DA1}" presName="rootConnector" presStyleLbl="node4" presStyleIdx="5" presStyleCnt="13"/>
      <dgm:spPr/>
      <dgm:t>
        <a:bodyPr/>
        <a:lstStyle/>
        <a:p>
          <a:endParaRPr lang="es-ES"/>
        </a:p>
      </dgm:t>
    </dgm:pt>
    <dgm:pt modelId="{FC198D5C-5C5D-4202-A717-A46EB39E5202}" type="pres">
      <dgm:prSet presAssocID="{3DD36261-A6A0-45E8-855A-30232DC70DA1}" presName="hierChild4" presStyleCnt="0"/>
      <dgm:spPr/>
    </dgm:pt>
    <dgm:pt modelId="{5D784B11-8436-4500-9150-0B8CEE570805}" type="pres">
      <dgm:prSet presAssocID="{13A440F8-63E1-46A8-98EE-41E5091363F7}" presName="Name35" presStyleLbl="parChTrans1D4" presStyleIdx="6" presStyleCnt="13"/>
      <dgm:spPr/>
      <dgm:t>
        <a:bodyPr/>
        <a:lstStyle/>
        <a:p>
          <a:endParaRPr lang="es-ES"/>
        </a:p>
      </dgm:t>
    </dgm:pt>
    <dgm:pt modelId="{1E9033E9-C209-46E4-BF48-3D75B8C2604C}" type="pres">
      <dgm:prSet presAssocID="{EC1877FC-A62A-47E0-9FEA-523419123A53}" presName="hierRoot2" presStyleCnt="0">
        <dgm:presLayoutVars>
          <dgm:hierBranch val="init"/>
        </dgm:presLayoutVars>
      </dgm:prSet>
      <dgm:spPr/>
    </dgm:pt>
    <dgm:pt modelId="{877013F8-F048-48A8-B4EA-2F50D4FCC797}" type="pres">
      <dgm:prSet presAssocID="{EC1877FC-A62A-47E0-9FEA-523419123A53}" presName="rootComposite" presStyleCnt="0"/>
      <dgm:spPr/>
    </dgm:pt>
    <dgm:pt modelId="{D1606C62-01C7-4598-BA47-975880729076}" type="pres">
      <dgm:prSet presAssocID="{EC1877FC-A62A-47E0-9FEA-523419123A53}" presName="rootText" presStyleLbl="node4" presStyleIdx="6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82360-7A54-4A24-B066-766C294DE812}" type="pres">
      <dgm:prSet presAssocID="{EC1877FC-A62A-47E0-9FEA-523419123A53}" presName="rootConnector" presStyleLbl="node4" presStyleIdx="6" presStyleCnt="13"/>
      <dgm:spPr/>
      <dgm:t>
        <a:bodyPr/>
        <a:lstStyle/>
        <a:p>
          <a:endParaRPr lang="es-ES"/>
        </a:p>
      </dgm:t>
    </dgm:pt>
    <dgm:pt modelId="{760A9209-06CC-43D4-B261-291282BD16FA}" type="pres">
      <dgm:prSet presAssocID="{EC1877FC-A62A-47E0-9FEA-523419123A53}" presName="hierChild4" presStyleCnt="0"/>
      <dgm:spPr/>
    </dgm:pt>
    <dgm:pt modelId="{CA9EE471-327C-407F-BD61-E85319F78F96}" type="pres">
      <dgm:prSet presAssocID="{EC1877FC-A62A-47E0-9FEA-523419123A53}" presName="hierChild5" presStyleCnt="0"/>
      <dgm:spPr/>
    </dgm:pt>
    <dgm:pt modelId="{52BD5E27-EA3C-4C01-92EB-19B43B31DB0F}" type="pres">
      <dgm:prSet presAssocID="{3DD36261-A6A0-45E8-855A-30232DC70DA1}" presName="hierChild5" presStyleCnt="0"/>
      <dgm:spPr/>
    </dgm:pt>
    <dgm:pt modelId="{5D10D0F7-8951-41E1-8359-11E766C14706}" type="pres">
      <dgm:prSet presAssocID="{EB8D799E-C408-4A84-8EAB-8629B39420CF}" presName="hierChild5" presStyleCnt="0"/>
      <dgm:spPr/>
    </dgm:pt>
    <dgm:pt modelId="{8395F1B4-F740-49A3-A2E0-16BE2C80CF92}" type="pres">
      <dgm:prSet presAssocID="{E18579CD-8103-4B74-833C-5682BFCBE430}" presName="hierChild5" presStyleCnt="0"/>
      <dgm:spPr/>
    </dgm:pt>
    <dgm:pt modelId="{CC2E2B26-E953-41D1-8BB3-9416880625FD}" type="pres">
      <dgm:prSet presAssocID="{82DFA708-5392-47C6-8ACC-FC8999DF76C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94233BA-F03A-46CC-A2B2-A9CADDFED1FD}" type="pres">
      <dgm:prSet presAssocID="{44921F32-C989-41E3-9BB1-2B378FF9F896}" presName="hierRoot2" presStyleCnt="0">
        <dgm:presLayoutVars>
          <dgm:hierBranch/>
        </dgm:presLayoutVars>
      </dgm:prSet>
      <dgm:spPr/>
    </dgm:pt>
    <dgm:pt modelId="{FB8A0368-E9FB-4618-A5F1-FFBBBF52F498}" type="pres">
      <dgm:prSet presAssocID="{44921F32-C989-41E3-9BB1-2B378FF9F896}" presName="rootComposite" presStyleCnt="0"/>
      <dgm:spPr/>
    </dgm:pt>
    <dgm:pt modelId="{38B9925D-D01F-4ABE-BA6C-6E4D609A02A6}" type="pres">
      <dgm:prSet presAssocID="{44921F32-C989-41E3-9BB1-2B378FF9F896}" presName="rootText" presStyleLbl="node3" presStyleIdx="2" presStyleCnt="5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8F9C9C-0D0B-4D0A-A53F-1EE19C653A34}" type="pres">
      <dgm:prSet presAssocID="{44921F32-C989-41E3-9BB1-2B378FF9F896}" presName="rootConnector" presStyleLbl="node3" presStyleIdx="2" presStyleCnt="5"/>
      <dgm:spPr/>
      <dgm:t>
        <a:bodyPr/>
        <a:lstStyle/>
        <a:p>
          <a:endParaRPr lang="es-ES"/>
        </a:p>
      </dgm:t>
    </dgm:pt>
    <dgm:pt modelId="{6167615F-593F-41E0-8135-7ED42F50349A}" type="pres">
      <dgm:prSet presAssocID="{44921F32-C989-41E3-9BB1-2B378FF9F896}" presName="hierChild4" presStyleCnt="0"/>
      <dgm:spPr/>
    </dgm:pt>
    <dgm:pt modelId="{463B9824-45BD-42D8-B46F-61E0AFEA6E28}" type="pres">
      <dgm:prSet presAssocID="{A3641CB9-E9EA-428B-92C5-F4C86B4AC7F7}" presName="Name35" presStyleLbl="parChTrans1D4" presStyleIdx="7" presStyleCnt="13"/>
      <dgm:spPr/>
      <dgm:t>
        <a:bodyPr/>
        <a:lstStyle/>
        <a:p>
          <a:endParaRPr lang="es-ES"/>
        </a:p>
      </dgm:t>
    </dgm:pt>
    <dgm:pt modelId="{97FF1DE2-17EB-4BCD-BB9F-3B3952139247}" type="pres">
      <dgm:prSet presAssocID="{CD2A84DF-5B96-401E-A204-EE472983758A}" presName="hierRoot2" presStyleCnt="0">
        <dgm:presLayoutVars>
          <dgm:hierBranch val="init"/>
        </dgm:presLayoutVars>
      </dgm:prSet>
      <dgm:spPr/>
    </dgm:pt>
    <dgm:pt modelId="{8DABA878-487D-429A-B0BB-7E4F44B1FC1F}" type="pres">
      <dgm:prSet presAssocID="{CD2A84DF-5B96-401E-A204-EE472983758A}" presName="rootComposite" presStyleCnt="0"/>
      <dgm:spPr/>
    </dgm:pt>
    <dgm:pt modelId="{600C7E3A-964A-4BE6-813C-D41F37CA6840}" type="pres">
      <dgm:prSet presAssocID="{CD2A84DF-5B96-401E-A204-EE472983758A}" presName="rootText" presStyleLbl="node4" presStyleIdx="7" presStyleCnt="13" custScaleX="123896" custScaleY="100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86228E-09A6-48CD-B9E2-EE4418611262}" type="pres">
      <dgm:prSet presAssocID="{CD2A84DF-5B96-401E-A204-EE472983758A}" presName="rootConnector" presStyleLbl="node4" presStyleIdx="7" presStyleCnt="13"/>
      <dgm:spPr/>
      <dgm:t>
        <a:bodyPr/>
        <a:lstStyle/>
        <a:p>
          <a:endParaRPr lang="es-ES"/>
        </a:p>
      </dgm:t>
    </dgm:pt>
    <dgm:pt modelId="{617805E2-717B-40CC-861D-35893F19CF48}" type="pres">
      <dgm:prSet presAssocID="{CD2A84DF-5B96-401E-A204-EE472983758A}" presName="hierChild4" presStyleCnt="0"/>
      <dgm:spPr/>
    </dgm:pt>
    <dgm:pt modelId="{188288AD-1B94-41F3-8AEE-DFA2D9A60803}" type="pres">
      <dgm:prSet presAssocID="{CD2A84DF-5B96-401E-A204-EE472983758A}" presName="hierChild5" presStyleCnt="0"/>
      <dgm:spPr/>
    </dgm:pt>
    <dgm:pt modelId="{8A9FBF0B-93FB-4F90-8B34-75BC91EA3B1D}" type="pres">
      <dgm:prSet presAssocID="{44921F32-C989-41E3-9BB1-2B378FF9F896}" presName="hierChild5" presStyleCnt="0"/>
      <dgm:spPr/>
    </dgm:pt>
    <dgm:pt modelId="{075CA5AF-C966-46E0-8782-29B911DB3605}" type="pres">
      <dgm:prSet presAssocID="{5AF623DB-BFE7-405B-A084-618118E32CC5}" presName="hierChild5" presStyleCnt="0"/>
      <dgm:spPr/>
    </dgm:pt>
    <dgm:pt modelId="{906E1FB5-62C4-4C13-A8B9-A4C745E2CB0D}" type="pres">
      <dgm:prSet presAssocID="{ACC30FB3-990A-4D61-8640-1A8FD61178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8382404-FE63-4A2F-8541-58AC82DE2DCC}" type="pres">
      <dgm:prSet presAssocID="{9B508018-9E8E-4DDA-9F87-787F77A1D307}" presName="hierRoot2" presStyleCnt="0">
        <dgm:presLayoutVars>
          <dgm:hierBranch/>
        </dgm:presLayoutVars>
      </dgm:prSet>
      <dgm:spPr/>
    </dgm:pt>
    <dgm:pt modelId="{56A5DB27-C141-4E4C-93CE-5E29E30870D1}" type="pres">
      <dgm:prSet presAssocID="{9B508018-9E8E-4DDA-9F87-787F77A1D307}" presName="rootComposite" presStyleCnt="0"/>
      <dgm:spPr/>
    </dgm:pt>
    <dgm:pt modelId="{1A3090D6-5EF0-4066-9307-76A502D4EF68}" type="pres">
      <dgm:prSet presAssocID="{9B508018-9E8E-4DDA-9F87-787F77A1D307}" presName="rootText" presStyleLbl="node2" presStyleIdx="2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80BF83-089F-461B-BDF6-2839C6034D19}" type="pres">
      <dgm:prSet presAssocID="{9B508018-9E8E-4DDA-9F87-787F77A1D30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80B092-514C-4F87-8D7E-E1238DA242B0}" type="pres">
      <dgm:prSet presAssocID="{9B508018-9E8E-4DDA-9F87-787F77A1D307}" presName="hierChild4" presStyleCnt="0"/>
      <dgm:spPr/>
    </dgm:pt>
    <dgm:pt modelId="{79410D73-4813-410A-A460-4B7DB40604F1}" type="pres">
      <dgm:prSet presAssocID="{4CCD666E-49F0-4792-9646-8826AB99AE6A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2A243A6-539D-43AB-92B0-67E6EF9405D6}" type="pres">
      <dgm:prSet presAssocID="{FFE1F898-C3E8-4733-AC48-971B383FFF0C}" presName="hierRoot2" presStyleCnt="0">
        <dgm:presLayoutVars>
          <dgm:hierBranch/>
        </dgm:presLayoutVars>
      </dgm:prSet>
      <dgm:spPr/>
    </dgm:pt>
    <dgm:pt modelId="{FA0431FA-B3D6-446D-B628-4ED6B191B82A}" type="pres">
      <dgm:prSet presAssocID="{FFE1F898-C3E8-4733-AC48-971B383FFF0C}" presName="rootComposite" presStyleCnt="0"/>
      <dgm:spPr/>
    </dgm:pt>
    <dgm:pt modelId="{144B31E2-F8F6-48DF-9017-1EC6268AED40}" type="pres">
      <dgm:prSet presAssocID="{FFE1F898-C3E8-4733-AC48-971B383FFF0C}" presName="rootText" presStyleLbl="node3" presStyleIdx="3" presStyleCnt="5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4C60E-36F5-4163-8DF6-DCB530503887}" type="pres">
      <dgm:prSet presAssocID="{FFE1F898-C3E8-4733-AC48-971B383FFF0C}" presName="rootConnector" presStyleLbl="node3" presStyleIdx="3" presStyleCnt="5"/>
      <dgm:spPr/>
      <dgm:t>
        <a:bodyPr/>
        <a:lstStyle/>
        <a:p>
          <a:endParaRPr lang="es-ES"/>
        </a:p>
      </dgm:t>
    </dgm:pt>
    <dgm:pt modelId="{2E6696E9-AFA6-4EC2-B650-2AD29B38723E}" type="pres">
      <dgm:prSet presAssocID="{FFE1F898-C3E8-4733-AC48-971B383FFF0C}" presName="hierChild4" presStyleCnt="0"/>
      <dgm:spPr/>
    </dgm:pt>
    <dgm:pt modelId="{28567B99-AD67-4C33-A3BA-E01B272AFB63}" type="pres">
      <dgm:prSet presAssocID="{6609653F-E1B9-44A2-BC75-301891391B8F}" presName="Name35" presStyleLbl="parChTrans1D4" presStyleIdx="8" presStyleCnt="13"/>
      <dgm:spPr/>
      <dgm:t>
        <a:bodyPr/>
        <a:lstStyle/>
        <a:p>
          <a:endParaRPr lang="es-ES"/>
        </a:p>
      </dgm:t>
    </dgm:pt>
    <dgm:pt modelId="{7771B444-035E-41DE-885E-E5B491EF7915}" type="pres">
      <dgm:prSet presAssocID="{12569403-4A5D-4A57-BEF5-D9E1657BDA47}" presName="hierRoot2" presStyleCnt="0">
        <dgm:presLayoutVars>
          <dgm:hierBranch val="init"/>
        </dgm:presLayoutVars>
      </dgm:prSet>
      <dgm:spPr/>
    </dgm:pt>
    <dgm:pt modelId="{82A66531-1A8A-4E16-A4DE-206BCE3EEC29}" type="pres">
      <dgm:prSet presAssocID="{12569403-4A5D-4A57-BEF5-D9E1657BDA47}" presName="rootComposite" presStyleCnt="0"/>
      <dgm:spPr/>
    </dgm:pt>
    <dgm:pt modelId="{0B5026F8-7610-45DD-9549-0F7DE55EFC3F}" type="pres">
      <dgm:prSet presAssocID="{12569403-4A5D-4A57-BEF5-D9E1657BDA47}" presName="rootText" presStyleLbl="node4" presStyleIdx="8" presStyleCnt="13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A62A76-C0CB-4FF5-920E-F2F33381D3C7}" type="pres">
      <dgm:prSet presAssocID="{12569403-4A5D-4A57-BEF5-D9E1657BDA47}" presName="rootConnector" presStyleLbl="node4" presStyleIdx="8" presStyleCnt="13"/>
      <dgm:spPr/>
      <dgm:t>
        <a:bodyPr/>
        <a:lstStyle/>
        <a:p>
          <a:endParaRPr lang="es-ES"/>
        </a:p>
      </dgm:t>
    </dgm:pt>
    <dgm:pt modelId="{53E6F0ED-CD85-47BC-8C47-439AD70C36D2}" type="pres">
      <dgm:prSet presAssocID="{12569403-4A5D-4A57-BEF5-D9E1657BDA47}" presName="hierChild4" presStyleCnt="0"/>
      <dgm:spPr/>
    </dgm:pt>
    <dgm:pt modelId="{77E25023-91AF-4620-B4D5-3E2E5F7351D8}" type="pres">
      <dgm:prSet presAssocID="{12569403-4A5D-4A57-BEF5-D9E1657BDA47}" presName="hierChild5" presStyleCnt="0"/>
      <dgm:spPr/>
    </dgm:pt>
    <dgm:pt modelId="{A995D82E-2AB3-4FC4-A108-D91ADFC7AEE3}" type="pres">
      <dgm:prSet presAssocID="{FFE1F898-C3E8-4733-AC48-971B383FFF0C}" presName="hierChild5" presStyleCnt="0"/>
      <dgm:spPr/>
    </dgm:pt>
    <dgm:pt modelId="{25E313A3-9A0B-4CEA-8999-132FBACA6AAB}" type="pres">
      <dgm:prSet presAssocID="{EA56243F-0850-4E92-B82D-B44AF09743D5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79F049C-52BA-4A3E-BDC4-56E8FFF3CFA7}" type="pres">
      <dgm:prSet presAssocID="{8BA6A2D6-B7EE-458E-8285-CC028DD51063}" presName="hierRoot2" presStyleCnt="0">
        <dgm:presLayoutVars>
          <dgm:hierBranch/>
        </dgm:presLayoutVars>
      </dgm:prSet>
      <dgm:spPr/>
    </dgm:pt>
    <dgm:pt modelId="{282A0A52-4185-4C09-AD4E-000C149F0F07}" type="pres">
      <dgm:prSet presAssocID="{8BA6A2D6-B7EE-458E-8285-CC028DD51063}" presName="rootComposite" presStyleCnt="0"/>
      <dgm:spPr/>
    </dgm:pt>
    <dgm:pt modelId="{3FF78A6E-9C13-4F28-A235-67D5FB03C5CE}" type="pres">
      <dgm:prSet presAssocID="{8BA6A2D6-B7EE-458E-8285-CC028DD51063}" presName="rootText" presStyleLbl="node3" presStyleIdx="4" presStyleCnt="5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6E4B5-B339-4FDE-BEB9-D3F199356AAD}" type="pres">
      <dgm:prSet presAssocID="{8BA6A2D6-B7EE-458E-8285-CC028DD51063}" presName="rootConnector" presStyleLbl="node3" presStyleIdx="4" presStyleCnt="5"/>
      <dgm:spPr/>
      <dgm:t>
        <a:bodyPr/>
        <a:lstStyle/>
        <a:p>
          <a:endParaRPr lang="es-ES"/>
        </a:p>
      </dgm:t>
    </dgm:pt>
    <dgm:pt modelId="{47CEB734-F9F3-4983-80FE-DA7E2E2A9FDF}" type="pres">
      <dgm:prSet presAssocID="{8BA6A2D6-B7EE-458E-8285-CC028DD51063}" presName="hierChild4" presStyleCnt="0"/>
      <dgm:spPr/>
    </dgm:pt>
    <dgm:pt modelId="{B467A3D0-735E-4BA9-A4BA-545E750066CC}" type="pres">
      <dgm:prSet presAssocID="{A86EE529-7197-4166-B722-B5EAAF2B841B}" presName="Name35" presStyleLbl="parChTrans1D4" presStyleIdx="9" presStyleCnt="13"/>
      <dgm:spPr/>
      <dgm:t>
        <a:bodyPr/>
        <a:lstStyle/>
        <a:p>
          <a:endParaRPr lang="es-ES"/>
        </a:p>
      </dgm:t>
    </dgm:pt>
    <dgm:pt modelId="{F0A79D7E-C8E7-4F8A-B699-E2E0F80579E6}" type="pres">
      <dgm:prSet presAssocID="{5135FF5B-BA6E-4987-801C-94B938A567C7}" presName="hierRoot2" presStyleCnt="0">
        <dgm:presLayoutVars>
          <dgm:hierBranch/>
        </dgm:presLayoutVars>
      </dgm:prSet>
      <dgm:spPr/>
    </dgm:pt>
    <dgm:pt modelId="{2E34F509-9C06-48F4-9150-735CAC5AC5DC}" type="pres">
      <dgm:prSet presAssocID="{5135FF5B-BA6E-4987-801C-94B938A567C7}" presName="rootComposite" presStyleCnt="0"/>
      <dgm:spPr/>
    </dgm:pt>
    <dgm:pt modelId="{CB82B810-485D-4D9C-9D5A-5DBA4AF1AB26}" type="pres">
      <dgm:prSet presAssocID="{5135FF5B-BA6E-4987-801C-94B938A567C7}" presName="rootText" presStyleLbl="node4" presStyleIdx="9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343A5-8C8C-4B05-9867-842D54B7C63B}" type="pres">
      <dgm:prSet presAssocID="{5135FF5B-BA6E-4987-801C-94B938A567C7}" presName="rootConnector" presStyleLbl="node4" presStyleIdx="9" presStyleCnt="13"/>
      <dgm:spPr/>
      <dgm:t>
        <a:bodyPr/>
        <a:lstStyle/>
        <a:p>
          <a:endParaRPr lang="es-ES"/>
        </a:p>
      </dgm:t>
    </dgm:pt>
    <dgm:pt modelId="{AE1E595F-42F7-477F-B70B-71D6DE245BF6}" type="pres">
      <dgm:prSet presAssocID="{5135FF5B-BA6E-4987-801C-94B938A567C7}" presName="hierChild4" presStyleCnt="0"/>
      <dgm:spPr/>
    </dgm:pt>
    <dgm:pt modelId="{593E4C0B-60A9-4AB4-B971-195C36D558B4}" type="pres">
      <dgm:prSet presAssocID="{4D786140-0D3E-4343-AE6F-7F855D8087BD}" presName="Name35" presStyleLbl="parChTrans1D4" presStyleIdx="10" presStyleCnt="13"/>
      <dgm:spPr/>
      <dgm:t>
        <a:bodyPr/>
        <a:lstStyle/>
        <a:p>
          <a:endParaRPr lang="es-ES"/>
        </a:p>
      </dgm:t>
    </dgm:pt>
    <dgm:pt modelId="{20233851-5F5A-4CC0-9826-D3BBB8C2E89B}" type="pres">
      <dgm:prSet presAssocID="{7FCF0B50-0C34-431D-A43A-E5B9B67315F4}" presName="hierRoot2" presStyleCnt="0">
        <dgm:presLayoutVars>
          <dgm:hierBranch/>
        </dgm:presLayoutVars>
      </dgm:prSet>
      <dgm:spPr/>
    </dgm:pt>
    <dgm:pt modelId="{235EEB22-F0F1-4647-8C71-449C0A34276D}" type="pres">
      <dgm:prSet presAssocID="{7FCF0B50-0C34-431D-A43A-E5B9B67315F4}" presName="rootComposite" presStyleCnt="0"/>
      <dgm:spPr/>
    </dgm:pt>
    <dgm:pt modelId="{C3F6F669-EDFF-4782-93FB-CE38F773F369}" type="pres">
      <dgm:prSet presAssocID="{7FCF0B50-0C34-431D-A43A-E5B9B67315F4}" presName="rootText" presStyleLbl="node4" presStyleIdx="10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DAF8F6-FF5E-4761-B065-A92DD45B8E8C}" type="pres">
      <dgm:prSet presAssocID="{7FCF0B50-0C34-431D-A43A-E5B9B67315F4}" presName="rootConnector" presStyleLbl="node4" presStyleIdx="10" presStyleCnt="13"/>
      <dgm:spPr/>
      <dgm:t>
        <a:bodyPr/>
        <a:lstStyle/>
        <a:p>
          <a:endParaRPr lang="es-ES"/>
        </a:p>
      </dgm:t>
    </dgm:pt>
    <dgm:pt modelId="{D11A95C1-A589-4ACE-9513-CD72A7629FA4}" type="pres">
      <dgm:prSet presAssocID="{7FCF0B50-0C34-431D-A43A-E5B9B67315F4}" presName="hierChild4" presStyleCnt="0"/>
      <dgm:spPr/>
    </dgm:pt>
    <dgm:pt modelId="{7E78A7B6-97B5-4678-BA23-03308B4B1397}" type="pres">
      <dgm:prSet presAssocID="{34E98FFA-EDCC-4584-8865-E7F938A8E859}" presName="Name35" presStyleLbl="parChTrans1D4" presStyleIdx="11" presStyleCnt="13"/>
      <dgm:spPr/>
      <dgm:t>
        <a:bodyPr/>
        <a:lstStyle/>
        <a:p>
          <a:endParaRPr lang="es-ES"/>
        </a:p>
      </dgm:t>
    </dgm:pt>
    <dgm:pt modelId="{F749C4CF-E1F5-4468-B2F7-74A41A293600}" type="pres">
      <dgm:prSet presAssocID="{950B0485-F914-4994-98DE-C9D0410FD09D}" presName="hierRoot2" presStyleCnt="0">
        <dgm:presLayoutVars>
          <dgm:hierBranch/>
        </dgm:presLayoutVars>
      </dgm:prSet>
      <dgm:spPr/>
    </dgm:pt>
    <dgm:pt modelId="{1218EDEB-E1BF-4940-B3CF-5C2CE6017955}" type="pres">
      <dgm:prSet presAssocID="{950B0485-F914-4994-98DE-C9D0410FD09D}" presName="rootComposite" presStyleCnt="0"/>
      <dgm:spPr/>
    </dgm:pt>
    <dgm:pt modelId="{A87F38C3-12BA-4C37-8B9C-9A132586EA73}" type="pres">
      <dgm:prSet presAssocID="{950B0485-F914-4994-98DE-C9D0410FD09D}" presName="rootText" presStyleLbl="node4" presStyleIdx="11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396BC-E863-419A-9457-13CAE3A69D27}" type="pres">
      <dgm:prSet presAssocID="{950B0485-F914-4994-98DE-C9D0410FD09D}" presName="rootConnector" presStyleLbl="node4" presStyleIdx="11" presStyleCnt="13"/>
      <dgm:spPr/>
      <dgm:t>
        <a:bodyPr/>
        <a:lstStyle/>
        <a:p>
          <a:endParaRPr lang="es-ES"/>
        </a:p>
      </dgm:t>
    </dgm:pt>
    <dgm:pt modelId="{26CFFF6F-ACFE-4BE9-8172-3A4E341D8D3F}" type="pres">
      <dgm:prSet presAssocID="{950B0485-F914-4994-98DE-C9D0410FD09D}" presName="hierChild4" presStyleCnt="0"/>
      <dgm:spPr/>
    </dgm:pt>
    <dgm:pt modelId="{74B105BA-E373-4F81-81A3-7D94BBB1C6FA}" type="pres">
      <dgm:prSet presAssocID="{E8FE4DE1-F265-4B02-918A-2B1E0426FCF5}" presName="Name35" presStyleLbl="parChTrans1D4" presStyleIdx="12" presStyleCnt="13"/>
      <dgm:spPr/>
      <dgm:t>
        <a:bodyPr/>
        <a:lstStyle/>
        <a:p>
          <a:endParaRPr lang="es-ES"/>
        </a:p>
      </dgm:t>
    </dgm:pt>
    <dgm:pt modelId="{8B2CE8AF-958F-45A1-B5B7-204B24942D26}" type="pres">
      <dgm:prSet presAssocID="{03F1D821-000B-4310-B2B1-30205C51647B}" presName="hierRoot2" presStyleCnt="0">
        <dgm:presLayoutVars>
          <dgm:hierBranch val="init"/>
        </dgm:presLayoutVars>
      </dgm:prSet>
      <dgm:spPr/>
    </dgm:pt>
    <dgm:pt modelId="{349B7D2B-41E9-4FEE-B3A9-4192251DC668}" type="pres">
      <dgm:prSet presAssocID="{03F1D821-000B-4310-B2B1-30205C51647B}" presName="rootComposite" presStyleCnt="0"/>
      <dgm:spPr/>
    </dgm:pt>
    <dgm:pt modelId="{53AA9969-2F6B-4333-A230-705D3C887F19}" type="pres">
      <dgm:prSet presAssocID="{03F1D821-000B-4310-B2B1-30205C51647B}" presName="rootText" presStyleLbl="node4" presStyleIdx="12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3770A-95CF-489D-A5D9-DACDD341DDB4}" type="pres">
      <dgm:prSet presAssocID="{03F1D821-000B-4310-B2B1-30205C51647B}" presName="rootConnector" presStyleLbl="node4" presStyleIdx="12" presStyleCnt="13"/>
      <dgm:spPr/>
      <dgm:t>
        <a:bodyPr/>
        <a:lstStyle/>
        <a:p>
          <a:endParaRPr lang="es-ES"/>
        </a:p>
      </dgm:t>
    </dgm:pt>
    <dgm:pt modelId="{DFA7D502-4907-4809-965C-EA9810ADFE9A}" type="pres">
      <dgm:prSet presAssocID="{03F1D821-000B-4310-B2B1-30205C51647B}" presName="hierChild4" presStyleCnt="0"/>
      <dgm:spPr/>
    </dgm:pt>
    <dgm:pt modelId="{BA1712D8-F7B0-4B1F-8C3B-062B3F2B636A}" type="pres">
      <dgm:prSet presAssocID="{03F1D821-000B-4310-B2B1-30205C51647B}" presName="hierChild5" presStyleCnt="0"/>
      <dgm:spPr/>
    </dgm:pt>
    <dgm:pt modelId="{87D95BA4-BEA1-49D5-A6A7-F733A12A9384}" type="pres">
      <dgm:prSet presAssocID="{950B0485-F914-4994-98DE-C9D0410FD09D}" presName="hierChild5" presStyleCnt="0"/>
      <dgm:spPr/>
    </dgm:pt>
    <dgm:pt modelId="{5CE46B08-1804-45BD-B394-35454CD10E14}" type="pres">
      <dgm:prSet presAssocID="{7FCF0B50-0C34-431D-A43A-E5B9B67315F4}" presName="hierChild5" presStyleCnt="0"/>
      <dgm:spPr/>
    </dgm:pt>
    <dgm:pt modelId="{C6ECEDBC-2554-4C02-A859-501552FC987D}" type="pres">
      <dgm:prSet presAssocID="{5135FF5B-BA6E-4987-801C-94B938A567C7}" presName="hierChild5" presStyleCnt="0"/>
      <dgm:spPr/>
    </dgm:pt>
    <dgm:pt modelId="{F3FA3444-BF0E-425F-A7F7-3797C6D922D6}" type="pres">
      <dgm:prSet presAssocID="{8BA6A2D6-B7EE-458E-8285-CC028DD51063}" presName="hierChild5" presStyleCnt="0"/>
      <dgm:spPr/>
    </dgm:pt>
    <dgm:pt modelId="{A8BC7BC3-FE50-4DD8-A685-DBB419A41C70}" type="pres">
      <dgm:prSet presAssocID="{9B508018-9E8E-4DDA-9F87-787F77A1D307}" presName="hierChild5" presStyleCnt="0"/>
      <dgm:spPr/>
    </dgm:pt>
    <dgm:pt modelId="{744CA5A9-1891-4A5F-B34E-C3CC62EDEC16}" type="pres">
      <dgm:prSet presAssocID="{B1FF58D1-C6CE-4868-87E1-8F218BAAD055}" presName="hierChild3" presStyleCnt="0"/>
      <dgm:spPr/>
    </dgm:pt>
  </dgm:ptLst>
  <dgm:cxnLst>
    <dgm:cxn modelId="{C1BDC6B8-F2C5-4264-8E63-CCD8F65F7071}" type="presOf" srcId="{7FCF0B50-0C34-431D-A43A-E5B9B67315F4}" destId="{C3F6F669-EDFF-4782-93FB-CE38F773F369}" srcOrd="0" destOrd="0" presId="urn:microsoft.com/office/officeart/2005/8/layout/orgChart1"/>
    <dgm:cxn modelId="{87C8D12C-6C1B-4045-9CAA-2A6B782A4D67}" type="presOf" srcId="{03F1D821-000B-4310-B2B1-30205C51647B}" destId="{53AA9969-2F6B-4333-A230-705D3C887F19}" srcOrd="0" destOrd="0" presId="urn:microsoft.com/office/officeart/2005/8/layout/orgChart1"/>
    <dgm:cxn modelId="{34A92C17-A1C7-485A-9A6E-E17FC0E52D38}" type="presOf" srcId="{A72B4646-0A77-4576-9534-64F9DCD007F5}" destId="{2E8233DF-F2A8-483C-BF48-9C6752D1F13F}" srcOrd="0" destOrd="0" presId="urn:microsoft.com/office/officeart/2005/8/layout/orgChart1"/>
    <dgm:cxn modelId="{8F87D544-2AA1-4317-8EF6-3E7407E8FF06}" type="presOf" srcId="{DE1DCFC5-B173-4650-B629-11220757B654}" destId="{10BEB95D-80C3-4622-B530-6043D9E1BC4A}" srcOrd="0" destOrd="0" presId="urn:microsoft.com/office/officeart/2005/8/layout/orgChart1"/>
    <dgm:cxn modelId="{E81573BD-6A48-4898-8203-9782085628F3}" srcId="{EB8D799E-C408-4A84-8EAB-8629B39420CF}" destId="{3DD36261-A6A0-45E8-855A-30232DC70DA1}" srcOrd="0" destOrd="0" parTransId="{4B7B947A-BF25-41EB-A110-3FD96EA18C3E}" sibTransId="{654C3B91-56C7-4C51-AD4B-8A31F923792B}"/>
    <dgm:cxn modelId="{CB60F687-FA3A-437F-854A-477BF5B97AB9}" srcId="{44921F32-C989-41E3-9BB1-2B378FF9F896}" destId="{CD2A84DF-5B96-401E-A204-EE472983758A}" srcOrd="0" destOrd="0" parTransId="{A3641CB9-E9EA-428B-92C5-F4C86B4AC7F7}" sibTransId="{C0C0A8EF-66A2-422A-8D0F-36018B4DA484}"/>
    <dgm:cxn modelId="{B777ACA4-4AB0-45FA-A374-C2B80E4BC935}" type="presOf" srcId="{1ED10E76-5DC9-4DC1-B679-559B2D8D335E}" destId="{1460B4F1-F2FE-4794-A01F-FAD000015A5E}" srcOrd="0" destOrd="0" presId="urn:microsoft.com/office/officeart/2005/8/layout/orgChart1"/>
    <dgm:cxn modelId="{2E8FCEF5-80C1-4F7E-928C-5831347F84EB}" type="presOf" srcId="{12569403-4A5D-4A57-BEF5-D9E1657BDA47}" destId="{0AA62A76-C0CB-4FF5-920E-F2F33381D3C7}" srcOrd="1" destOrd="0" presId="urn:microsoft.com/office/officeart/2005/8/layout/orgChart1"/>
    <dgm:cxn modelId="{061C0C73-259F-4803-A12D-6C6C7E511CAD}" type="presOf" srcId="{9855F2A8-E1AA-425E-B751-53554D746C69}" destId="{4C69C1C4-4FB7-4F98-8664-8BB23161C8FE}" srcOrd="0" destOrd="0" presId="urn:microsoft.com/office/officeart/2005/8/layout/orgChart1"/>
    <dgm:cxn modelId="{03169240-E1DA-4C3F-BE51-32530F9D4BB9}" type="presOf" srcId="{44921F32-C989-41E3-9BB1-2B378FF9F896}" destId="{BE8F9C9C-0D0B-4D0A-A53F-1EE19C653A34}" srcOrd="1" destOrd="0" presId="urn:microsoft.com/office/officeart/2005/8/layout/orgChart1"/>
    <dgm:cxn modelId="{1332255A-D989-49E1-BB5C-BED1F906C6FA}" srcId="{5B0E27A6-8275-42EE-BBB9-C9733A8360A2}" destId="{B1FF58D1-C6CE-4868-87E1-8F218BAAD055}" srcOrd="0" destOrd="0" parTransId="{5D961320-C71E-4070-8DB3-D0DC60A9C820}" sibTransId="{2299E863-2422-4B62-9C37-5893E702C498}"/>
    <dgm:cxn modelId="{7DE3D08B-5FA8-4D05-932B-338D206F4B7C}" type="presOf" srcId="{4B7B947A-BF25-41EB-A110-3FD96EA18C3E}" destId="{B96C3FE5-2568-42E9-B19E-030447D37C7B}" srcOrd="0" destOrd="0" presId="urn:microsoft.com/office/officeart/2005/8/layout/orgChart1"/>
    <dgm:cxn modelId="{70754B37-C3D3-458A-9682-8065FBBE068E}" type="presOf" srcId="{ACC30FB3-990A-4D61-8640-1A8FD61178D2}" destId="{906E1FB5-62C4-4C13-A8B9-A4C745E2CB0D}" srcOrd="0" destOrd="0" presId="urn:microsoft.com/office/officeart/2005/8/layout/orgChart1"/>
    <dgm:cxn modelId="{D94FE4F3-CADA-4365-B10F-8153F56937B9}" srcId="{5AF623DB-BFE7-405B-A084-618118E32CC5}" destId="{44921F32-C989-41E3-9BB1-2B378FF9F896}" srcOrd="1" destOrd="0" parTransId="{82DFA708-5392-47C6-8ACC-FC8999DF76CA}" sibTransId="{0A952F78-B4B8-4D7C-AB9E-08F9D77EFF88}"/>
    <dgm:cxn modelId="{FD487BFF-55A9-4E41-9BE2-C8507E1D6D40}" type="presOf" srcId="{D46E07E5-C66B-4619-B896-052617FBBA16}" destId="{58035D86-36B6-4188-B2A2-C0FCFB9567C9}" srcOrd="0" destOrd="0" presId="urn:microsoft.com/office/officeart/2005/8/layout/orgChart1"/>
    <dgm:cxn modelId="{AD738B30-1F89-4416-A81D-37DAFBE3E6D1}" srcId="{5AF623DB-BFE7-405B-A084-618118E32CC5}" destId="{E18579CD-8103-4B74-833C-5682BFCBE430}" srcOrd="0" destOrd="0" parTransId="{67F6F423-2F26-401A-8983-4BAE9ACCCADC}" sibTransId="{BFB19F28-2FEB-440D-AC1D-A87D3536BE23}"/>
    <dgm:cxn modelId="{32FD5409-7289-4286-B1F5-C1D8B960A802}" type="presOf" srcId="{5B0E27A6-8275-42EE-BBB9-C9733A8360A2}" destId="{3129D39B-F169-476C-8625-12067474B52F}" srcOrd="0" destOrd="0" presId="urn:microsoft.com/office/officeart/2005/8/layout/orgChart1"/>
    <dgm:cxn modelId="{52F923B8-FA6B-49FF-8BA3-4208C86B1CBD}" srcId="{FFE1F898-C3E8-4733-AC48-971B383FFF0C}" destId="{12569403-4A5D-4A57-BEF5-D9E1657BDA47}" srcOrd="0" destOrd="0" parTransId="{6609653F-E1B9-44A2-BC75-301891391B8F}" sibTransId="{D4E3CE2A-9781-463E-8519-1D7FF7EDBFD3}"/>
    <dgm:cxn modelId="{3611D2F2-62B7-48D2-9BF7-4C5C169C830B}" type="presOf" srcId="{5AF623DB-BFE7-405B-A084-618118E32CC5}" destId="{390C0665-F214-41BC-86E5-1E074ED91A3D}" srcOrd="0" destOrd="0" presId="urn:microsoft.com/office/officeart/2005/8/layout/orgChart1"/>
    <dgm:cxn modelId="{2256E6F0-53E9-42CF-9297-7C1E6DF7D731}" srcId="{950B0485-F914-4994-98DE-C9D0410FD09D}" destId="{03F1D821-000B-4310-B2B1-30205C51647B}" srcOrd="0" destOrd="0" parTransId="{E8FE4DE1-F265-4B02-918A-2B1E0426FCF5}" sibTransId="{B632E632-F845-4F46-80CD-5FB38387D492}"/>
    <dgm:cxn modelId="{ADEA443C-143E-41CF-A961-38D579D864B5}" type="presOf" srcId="{4D786140-0D3E-4343-AE6F-7F855D8087BD}" destId="{593E4C0B-60A9-4AB4-B971-195C36D558B4}" srcOrd="0" destOrd="0" presId="urn:microsoft.com/office/officeart/2005/8/layout/orgChart1"/>
    <dgm:cxn modelId="{151F3A11-9F9E-4DC3-89BC-5F59E3AB85E9}" type="presOf" srcId="{9B508018-9E8E-4DDA-9F87-787F77A1D307}" destId="{E980BF83-089F-461B-BDF6-2839C6034D19}" srcOrd="1" destOrd="0" presId="urn:microsoft.com/office/officeart/2005/8/layout/orgChart1"/>
    <dgm:cxn modelId="{27651CB7-BC70-485D-B070-643B6242A6B7}" type="presOf" srcId="{44921F32-C989-41E3-9BB1-2B378FF9F896}" destId="{38B9925D-D01F-4ABE-BA6C-6E4D609A02A6}" srcOrd="0" destOrd="0" presId="urn:microsoft.com/office/officeart/2005/8/layout/orgChart1"/>
    <dgm:cxn modelId="{9D4C6152-0480-496C-81C2-228CC62A35CE}" type="presOf" srcId="{2CB49A77-6AB8-4E24-B355-B070BCBF30A5}" destId="{E73A3D44-2E1F-40D7-8133-45F20C9FDB17}" srcOrd="0" destOrd="0" presId="urn:microsoft.com/office/officeart/2005/8/layout/orgChart1"/>
    <dgm:cxn modelId="{87579BF1-6C60-43BE-A6FE-C412355F12E3}" type="presOf" srcId="{9B508018-9E8E-4DDA-9F87-787F77A1D307}" destId="{1A3090D6-5EF0-4066-9307-76A502D4EF68}" srcOrd="0" destOrd="0" presId="urn:microsoft.com/office/officeart/2005/8/layout/orgChart1"/>
    <dgm:cxn modelId="{BF20DC99-290A-49CF-8686-CE798A7D5C1A}" type="presOf" srcId="{465ACB85-4288-4851-90EC-60BA943F382D}" destId="{481E7BE7-A46C-4DCB-974D-93A7D922196E}" srcOrd="0" destOrd="0" presId="urn:microsoft.com/office/officeart/2005/8/layout/orgChart1"/>
    <dgm:cxn modelId="{F4275B88-5C7C-4F93-ABEE-6A3DD591C1D5}" type="presOf" srcId="{9855F2A8-E1AA-425E-B751-53554D746C69}" destId="{0777E2F3-A60A-45E9-9650-1A3A1E2F3AB1}" srcOrd="1" destOrd="0" presId="urn:microsoft.com/office/officeart/2005/8/layout/orgChart1"/>
    <dgm:cxn modelId="{82639D0F-4BF9-4A89-8976-3F389819C35B}" type="presOf" srcId="{3DD36261-A6A0-45E8-855A-30232DC70DA1}" destId="{981F3F0C-B0EF-498A-A778-946E214A2621}" srcOrd="0" destOrd="0" presId="urn:microsoft.com/office/officeart/2005/8/layout/orgChart1"/>
    <dgm:cxn modelId="{E28D13E2-F489-4CA0-8ECC-A7C221B7AD51}" type="presOf" srcId="{2087F884-B678-4FE3-AA03-BE69B317A8B5}" destId="{DC94C7FF-A2A8-43EE-B29E-794E703C0922}" srcOrd="1" destOrd="0" presId="urn:microsoft.com/office/officeart/2005/8/layout/orgChart1"/>
    <dgm:cxn modelId="{6DDAAA40-F13A-4515-9F27-5985A0C0FE83}" type="presOf" srcId="{A3641CB9-E9EA-428B-92C5-F4C86B4AC7F7}" destId="{463B9824-45BD-42D8-B46F-61E0AFEA6E28}" srcOrd="0" destOrd="0" presId="urn:microsoft.com/office/officeart/2005/8/layout/orgChart1"/>
    <dgm:cxn modelId="{2CF2277B-DD4F-4A6F-8B39-85D8C1710E16}" type="presOf" srcId="{4C7D0203-4D0F-4530-86A9-C616BBC2E769}" destId="{EBD46F48-4C0C-41DF-897C-8CF81958EADF}" srcOrd="0" destOrd="0" presId="urn:microsoft.com/office/officeart/2005/8/layout/orgChart1"/>
    <dgm:cxn modelId="{007DCD73-902F-46F8-B95F-4A27386EBD13}" srcId="{8BA6A2D6-B7EE-458E-8285-CC028DD51063}" destId="{5135FF5B-BA6E-4987-801C-94B938A567C7}" srcOrd="0" destOrd="0" parTransId="{A86EE529-7197-4166-B722-B5EAAF2B841B}" sibTransId="{CAEF4ACF-CF93-464F-BB9D-B46A41616E34}"/>
    <dgm:cxn modelId="{2495302B-1CD3-4F5A-9795-F49CEA8067D1}" type="presOf" srcId="{E18579CD-8103-4B74-833C-5682BFCBE430}" destId="{B437FAD4-D011-4E1C-8B2D-B893E392FC06}" srcOrd="0" destOrd="0" presId="urn:microsoft.com/office/officeart/2005/8/layout/orgChart1"/>
    <dgm:cxn modelId="{7AAAA8DD-EAB9-4D95-BD8F-F2351316A003}" type="presOf" srcId="{EC1877FC-A62A-47E0-9FEA-523419123A53}" destId="{7D882360-7A54-4A24-B066-766C294DE812}" srcOrd="1" destOrd="0" presId="urn:microsoft.com/office/officeart/2005/8/layout/orgChart1"/>
    <dgm:cxn modelId="{CC2C7763-DBC9-4B09-9011-2826AD251723}" type="presOf" srcId="{D3B134DB-BFAA-4128-BD09-A6870D961775}" destId="{86903107-21F4-40E0-AD3A-8870B8CA9BE3}" srcOrd="0" destOrd="0" presId="urn:microsoft.com/office/officeart/2005/8/layout/orgChart1"/>
    <dgm:cxn modelId="{244A4EB2-6867-460E-A6E6-BF0CAB3AFA02}" srcId="{E18579CD-8103-4B74-833C-5682BFCBE430}" destId="{EB8D799E-C408-4A84-8EAB-8629B39420CF}" srcOrd="0" destOrd="0" parTransId="{4C7D0203-4D0F-4530-86A9-C616BBC2E769}" sibTransId="{F5E4367A-427F-436E-8086-C95634462E9B}"/>
    <dgm:cxn modelId="{CF4FA246-9A2E-4D30-ACAB-B721C1E76DF6}" type="presOf" srcId="{950B0485-F914-4994-98DE-C9D0410FD09D}" destId="{624396BC-E863-419A-9457-13CAE3A69D27}" srcOrd="1" destOrd="0" presId="urn:microsoft.com/office/officeart/2005/8/layout/orgChart1"/>
    <dgm:cxn modelId="{ABA11E7F-059C-405A-AB2B-94E2629526A6}" type="presOf" srcId="{3197B652-2D01-4D20-A104-3EFEAC0F8600}" destId="{9E75DB8A-5D5C-47B7-8D90-8592E31C0E6E}" srcOrd="0" destOrd="0" presId="urn:microsoft.com/office/officeart/2005/8/layout/orgChart1"/>
    <dgm:cxn modelId="{544C2C49-A5F0-4B09-9F1F-0E7739B31516}" type="presOf" srcId="{1ED10E76-5DC9-4DC1-B679-559B2D8D335E}" destId="{F2EF4AAB-DFC1-40A7-9072-1AEFB34E842A}" srcOrd="1" destOrd="0" presId="urn:microsoft.com/office/officeart/2005/8/layout/orgChart1"/>
    <dgm:cxn modelId="{97B4B4BE-DE24-4311-8C44-9FE3E61C0F9A}" type="presOf" srcId="{03F1D821-000B-4310-B2B1-30205C51647B}" destId="{F613770A-95CF-489D-A5D9-DACDD341DDB4}" srcOrd="1" destOrd="0" presId="urn:microsoft.com/office/officeart/2005/8/layout/orgChart1"/>
    <dgm:cxn modelId="{1CB4D08F-93CF-4C55-8A22-7B62F2044839}" type="presOf" srcId="{34E98FFA-EDCC-4584-8865-E7F938A8E859}" destId="{7E78A7B6-97B5-4678-BA23-03308B4B1397}" srcOrd="0" destOrd="0" presId="urn:microsoft.com/office/officeart/2005/8/layout/orgChart1"/>
    <dgm:cxn modelId="{1501E27C-EC1E-43D4-A923-72778D2A7728}" type="presOf" srcId="{12569403-4A5D-4A57-BEF5-D9E1657BDA47}" destId="{0B5026F8-7610-45DD-9549-0F7DE55EFC3F}" srcOrd="0" destOrd="0" presId="urn:microsoft.com/office/officeart/2005/8/layout/orgChart1"/>
    <dgm:cxn modelId="{1F5DECA9-F5B0-4B04-A625-6A98632D52C2}" type="presOf" srcId="{EC1877FC-A62A-47E0-9FEA-523419123A53}" destId="{D1606C62-01C7-4598-BA47-975880729076}" srcOrd="0" destOrd="0" presId="urn:microsoft.com/office/officeart/2005/8/layout/orgChart1"/>
    <dgm:cxn modelId="{BAD163C5-AF5F-4A9D-9345-1D868E1455B2}" type="presOf" srcId="{5AF623DB-BFE7-405B-A084-618118E32CC5}" destId="{3D0AEDED-DF14-4A40-96C6-E0835824EB37}" srcOrd="1" destOrd="0" presId="urn:microsoft.com/office/officeart/2005/8/layout/orgChart1"/>
    <dgm:cxn modelId="{F328DF19-F4D5-4566-94E9-A9DE441DC7BA}" type="presOf" srcId="{CD71CD64-86A0-4675-B764-BFF9788B2C24}" destId="{0D4ABFAF-3CF6-42BA-88DB-F76CA51AB04E}" srcOrd="0" destOrd="0" presId="urn:microsoft.com/office/officeart/2005/8/layout/orgChart1"/>
    <dgm:cxn modelId="{2B7649E2-6BC2-4D22-8720-7160117A4ECA}" type="presOf" srcId="{67F6F423-2F26-401A-8983-4BAE9ACCCADC}" destId="{7F9FEF24-B752-4209-8201-A07C1BB6E54B}" srcOrd="0" destOrd="0" presId="urn:microsoft.com/office/officeart/2005/8/layout/orgChart1"/>
    <dgm:cxn modelId="{B55DBF59-393C-4544-951D-8ED3728D544E}" type="presOf" srcId="{A86EE529-7197-4166-B722-B5EAAF2B841B}" destId="{B467A3D0-735E-4BA9-A4BA-545E750066CC}" srcOrd="0" destOrd="0" presId="urn:microsoft.com/office/officeart/2005/8/layout/orgChart1"/>
    <dgm:cxn modelId="{A9B43A0F-C76B-4AB8-A969-02E229624B78}" srcId="{DE1DCFC5-B173-4650-B629-11220757B654}" destId="{9855F2A8-E1AA-425E-B751-53554D746C69}" srcOrd="0" destOrd="0" parTransId="{F749A0D8-7E80-4FA9-BCB3-A7F8CC3D0DFF}" sibTransId="{1D913BEF-6661-4359-A7A8-F17D31CB5820}"/>
    <dgm:cxn modelId="{82A5AA63-1B3B-4DE3-B473-C2AFE819A7E6}" srcId="{465ACB85-4288-4851-90EC-60BA943F382D}" destId="{DE1DCFC5-B173-4650-B629-11220757B654}" srcOrd="0" destOrd="0" parTransId="{CD71CD64-86A0-4675-B764-BFF9788B2C24}" sibTransId="{15DB8DF5-4AE2-4D30-B614-37FD5A52E758}"/>
    <dgm:cxn modelId="{06ADD729-B150-4E2E-B2A7-D2504D97135A}" type="presOf" srcId="{5135FF5B-BA6E-4987-801C-94B938A567C7}" destId="{CB82B810-485D-4D9C-9D5A-5DBA4AF1AB26}" srcOrd="0" destOrd="0" presId="urn:microsoft.com/office/officeart/2005/8/layout/orgChart1"/>
    <dgm:cxn modelId="{D7A2CAB3-89A0-4FF5-A58D-162EE4A8D4CD}" srcId="{5135FF5B-BA6E-4987-801C-94B938A567C7}" destId="{7FCF0B50-0C34-431D-A43A-E5B9B67315F4}" srcOrd="0" destOrd="0" parTransId="{4D786140-0D3E-4343-AE6F-7F855D8087BD}" sibTransId="{E117ADE6-C969-446D-8484-B29969168519}"/>
    <dgm:cxn modelId="{68DD666B-36FC-4697-BB20-F2BDFAF28E99}" type="presOf" srcId="{6609653F-E1B9-44A2-BC75-301891391B8F}" destId="{28567B99-AD67-4C33-A3BA-E01B272AFB63}" srcOrd="0" destOrd="0" presId="urn:microsoft.com/office/officeart/2005/8/layout/orgChart1"/>
    <dgm:cxn modelId="{FC20D3E3-C6DB-4077-9872-57C6EFEA08F9}" type="presOf" srcId="{E18579CD-8103-4B74-833C-5682BFCBE430}" destId="{99AE2A97-906A-4F76-AB04-A948BECB1952}" srcOrd="1" destOrd="0" presId="urn:microsoft.com/office/officeart/2005/8/layout/orgChart1"/>
    <dgm:cxn modelId="{DD573AC3-9CE0-424A-B9FE-B492EC49FE3E}" srcId="{3DD36261-A6A0-45E8-855A-30232DC70DA1}" destId="{EC1877FC-A62A-47E0-9FEA-523419123A53}" srcOrd="0" destOrd="0" parTransId="{13A440F8-63E1-46A8-98EE-41E5091363F7}" sibTransId="{A28BEE0D-C65B-4902-94F6-C234D346A482}"/>
    <dgm:cxn modelId="{552E4277-4335-467B-8739-AF6FACEE512B}" srcId="{B1FF58D1-C6CE-4868-87E1-8F218BAAD055}" destId="{465ACB85-4288-4851-90EC-60BA943F382D}" srcOrd="0" destOrd="0" parTransId="{2CB49A77-6AB8-4E24-B355-B070BCBF30A5}" sibTransId="{BCBC4D20-4A90-4C7E-8BE7-FBF04EF9815E}"/>
    <dgm:cxn modelId="{68C2C151-6B51-4962-BF71-DB5B4BF7C6DF}" srcId="{B1FF58D1-C6CE-4868-87E1-8F218BAAD055}" destId="{5AF623DB-BFE7-405B-A084-618118E32CC5}" srcOrd="1" destOrd="0" parTransId="{D46E07E5-C66B-4619-B896-052617FBBA16}" sibTransId="{81B903AD-4D22-4F98-8189-BB96B088BF66}"/>
    <dgm:cxn modelId="{0D8FAAA3-2B4B-4510-91DF-83B690CCC940}" type="presOf" srcId="{EA56243F-0850-4E92-B82D-B44AF09743D5}" destId="{25E313A3-9A0B-4CEA-8999-132FBACA6AAB}" srcOrd="0" destOrd="0" presId="urn:microsoft.com/office/officeart/2005/8/layout/orgChart1"/>
    <dgm:cxn modelId="{68A728BC-704B-4366-9C50-3EE0C4CFD247}" srcId="{B1FF58D1-C6CE-4868-87E1-8F218BAAD055}" destId="{9B508018-9E8E-4DDA-9F87-787F77A1D307}" srcOrd="2" destOrd="0" parTransId="{ACC30FB3-990A-4D61-8640-1A8FD61178D2}" sibTransId="{02974B4B-8AB3-4694-8B0F-F18B0F40F1DB}"/>
    <dgm:cxn modelId="{745282EB-0747-4925-BB83-D6D664439C41}" type="presOf" srcId="{D3B134DB-BFAA-4128-BD09-A6870D961775}" destId="{12450814-5960-49B9-B095-3AB8024D641A}" srcOrd="1" destOrd="0" presId="urn:microsoft.com/office/officeart/2005/8/layout/orgChart1"/>
    <dgm:cxn modelId="{BD2758A1-7AFC-4FCE-AC12-CC204A98C3FD}" type="presOf" srcId="{F749A0D8-7E80-4FA9-BCB3-A7F8CC3D0DFF}" destId="{FA6749ED-6E2F-4F84-8C9F-D45A51F500FD}" srcOrd="0" destOrd="0" presId="urn:microsoft.com/office/officeart/2005/8/layout/orgChart1"/>
    <dgm:cxn modelId="{A415DE1B-0A64-4B15-835F-0FC021E491C7}" type="presOf" srcId="{8BA6A2D6-B7EE-458E-8285-CC028DD51063}" destId="{6A56E4B5-B339-4FDE-BEB9-D3F199356AAD}" srcOrd="1" destOrd="0" presId="urn:microsoft.com/office/officeart/2005/8/layout/orgChart1"/>
    <dgm:cxn modelId="{EECB7DA1-9EC0-45CA-814A-F0DFBE98BBCA}" srcId="{D3B134DB-BFAA-4128-BD09-A6870D961775}" destId="{2087F884-B678-4FE3-AA03-BE69B317A8B5}" srcOrd="0" destOrd="0" parTransId="{A72B4646-0A77-4576-9534-64F9DCD007F5}" sibTransId="{E15D17DE-5C1D-4D8E-80E1-D42E18F4FDF8}"/>
    <dgm:cxn modelId="{C0FC297D-4DE8-4602-8E37-26EB5463FB0F}" srcId="{7FCF0B50-0C34-431D-A43A-E5B9B67315F4}" destId="{950B0485-F914-4994-98DE-C9D0410FD09D}" srcOrd="0" destOrd="0" parTransId="{34E98FFA-EDCC-4584-8865-E7F938A8E859}" sibTransId="{15AB9F23-6644-4CF4-9AB6-539C671F8935}"/>
    <dgm:cxn modelId="{AAB90B2F-E195-46E8-AFF2-555FE2BC192B}" type="presOf" srcId="{5135FF5B-BA6E-4987-801C-94B938A567C7}" destId="{FA7343A5-8C8C-4B05-9867-842D54B7C63B}" srcOrd="1" destOrd="0" presId="urn:microsoft.com/office/officeart/2005/8/layout/orgChart1"/>
    <dgm:cxn modelId="{F09CF3A9-03B4-4400-B7CD-0ED6579C4617}" type="presOf" srcId="{E8FE4DE1-F265-4B02-918A-2B1E0426FCF5}" destId="{74B105BA-E373-4F81-81A3-7D94BBB1C6FA}" srcOrd="0" destOrd="0" presId="urn:microsoft.com/office/officeart/2005/8/layout/orgChart1"/>
    <dgm:cxn modelId="{083B690E-5D4F-4F5A-806B-7CA2DD722335}" type="presOf" srcId="{FFE1F898-C3E8-4733-AC48-971B383FFF0C}" destId="{144B31E2-F8F6-48DF-9017-1EC6268AED40}" srcOrd="0" destOrd="0" presId="urn:microsoft.com/office/officeart/2005/8/layout/orgChart1"/>
    <dgm:cxn modelId="{EED6A2A6-309F-432C-A7B2-17C02E279136}" type="presOf" srcId="{3DD36261-A6A0-45E8-855A-30232DC70DA1}" destId="{F37F4E60-C77B-42AE-AE81-AB522F76BF9F}" srcOrd="1" destOrd="0" presId="urn:microsoft.com/office/officeart/2005/8/layout/orgChart1"/>
    <dgm:cxn modelId="{99045B90-A8BF-457F-A142-E6A0BA77E3CC}" type="presOf" srcId="{EB8D799E-C408-4A84-8EAB-8629B39420CF}" destId="{4057EC15-72D9-492C-BEFF-330D15CEC1F9}" srcOrd="0" destOrd="0" presId="urn:microsoft.com/office/officeart/2005/8/layout/orgChart1"/>
    <dgm:cxn modelId="{E0BADE9F-B3F6-4B7B-8979-4B592F9F9AE8}" type="presOf" srcId="{DE1DCFC5-B173-4650-B629-11220757B654}" destId="{38F6A21A-B8E9-4552-A517-5794BB50FA97}" srcOrd="1" destOrd="0" presId="urn:microsoft.com/office/officeart/2005/8/layout/orgChart1"/>
    <dgm:cxn modelId="{99223031-F8B8-449D-8F6E-B9C1C654DFD2}" srcId="{2087F884-B678-4FE3-AA03-BE69B317A8B5}" destId="{1ED10E76-5DC9-4DC1-B679-559B2D8D335E}" srcOrd="0" destOrd="0" parTransId="{37EEBA84-C492-4C40-8FF6-8B67891C61EF}" sibTransId="{C5F47AB8-6740-4CFC-8030-E78ED6B2C013}"/>
    <dgm:cxn modelId="{5C091D8F-832D-4F56-8630-6FE4C689D0C5}" type="presOf" srcId="{13A440F8-63E1-46A8-98EE-41E5091363F7}" destId="{5D784B11-8436-4500-9150-0B8CEE570805}" srcOrd="0" destOrd="0" presId="urn:microsoft.com/office/officeart/2005/8/layout/orgChart1"/>
    <dgm:cxn modelId="{22AF76EB-97B1-4FF7-AC4F-FDC953DBD1C7}" type="presOf" srcId="{B1FF58D1-C6CE-4868-87E1-8F218BAAD055}" destId="{E2EC0ED9-08CD-4904-8E60-31850119B089}" srcOrd="1" destOrd="0" presId="urn:microsoft.com/office/officeart/2005/8/layout/orgChart1"/>
    <dgm:cxn modelId="{E195051E-727E-41A2-B0FA-FDD223E9C066}" type="presOf" srcId="{2087F884-B678-4FE3-AA03-BE69B317A8B5}" destId="{0259A969-0E4D-45EB-8B06-D5A5A8D44AF6}" srcOrd="0" destOrd="0" presId="urn:microsoft.com/office/officeart/2005/8/layout/orgChart1"/>
    <dgm:cxn modelId="{4881929F-1389-40A3-8F83-D8F4312B4CC6}" type="presOf" srcId="{7FCF0B50-0C34-431D-A43A-E5B9B67315F4}" destId="{A7DAF8F6-FF5E-4761-B065-A92DD45B8E8C}" srcOrd="1" destOrd="0" presId="urn:microsoft.com/office/officeart/2005/8/layout/orgChart1"/>
    <dgm:cxn modelId="{ADCBCC1E-F317-43A0-A743-279193BDD676}" type="presOf" srcId="{37EEBA84-C492-4C40-8FF6-8B67891C61EF}" destId="{29C941CC-AF45-4374-833F-14614720E066}" srcOrd="0" destOrd="0" presId="urn:microsoft.com/office/officeart/2005/8/layout/orgChart1"/>
    <dgm:cxn modelId="{037FBEDC-3C3D-4FF2-B905-04BA2ABCFDE8}" type="presOf" srcId="{465ACB85-4288-4851-90EC-60BA943F382D}" destId="{28DF054C-1E2C-4FCF-A069-68F7A69F1031}" srcOrd="1" destOrd="0" presId="urn:microsoft.com/office/officeart/2005/8/layout/orgChart1"/>
    <dgm:cxn modelId="{924D5DF8-A0AF-4126-B289-EBA734EDBE1E}" type="presOf" srcId="{82DFA708-5392-47C6-8ACC-FC8999DF76CA}" destId="{CC2E2B26-E953-41D1-8BB3-9416880625FD}" srcOrd="0" destOrd="0" presId="urn:microsoft.com/office/officeart/2005/8/layout/orgChart1"/>
    <dgm:cxn modelId="{9EEE2939-C289-4F97-8CFE-10CFEA39C13A}" type="presOf" srcId="{EB8D799E-C408-4A84-8EAB-8629B39420CF}" destId="{48BFF3C9-4AE5-4777-88DF-F6EF17BDEA3E}" srcOrd="1" destOrd="0" presId="urn:microsoft.com/office/officeart/2005/8/layout/orgChart1"/>
    <dgm:cxn modelId="{9D8B3006-1F15-4F3D-B653-CF777537FE78}" type="presOf" srcId="{FFE1F898-C3E8-4733-AC48-971B383FFF0C}" destId="{0544C60E-36F5-4163-8DF6-DCB530503887}" srcOrd="1" destOrd="0" presId="urn:microsoft.com/office/officeart/2005/8/layout/orgChart1"/>
    <dgm:cxn modelId="{02F32DF2-F8AF-4803-9816-FF7538770AB2}" srcId="{9855F2A8-E1AA-425E-B751-53554D746C69}" destId="{D3B134DB-BFAA-4128-BD09-A6870D961775}" srcOrd="0" destOrd="0" parTransId="{3197B652-2D01-4D20-A104-3EFEAC0F8600}" sibTransId="{405DEE26-D38C-40D6-B258-6E64DC35BEC1}"/>
    <dgm:cxn modelId="{027D5533-76AC-400F-BF16-2EAB56B0F1CC}" type="presOf" srcId="{CD2A84DF-5B96-401E-A204-EE472983758A}" destId="{E186228E-09A6-48CD-B9E2-EE4418611262}" srcOrd="1" destOrd="0" presId="urn:microsoft.com/office/officeart/2005/8/layout/orgChart1"/>
    <dgm:cxn modelId="{D23D3318-8A6A-4AD5-BEA2-8671EA884CB4}" srcId="{9B508018-9E8E-4DDA-9F87-787F77A1D307}" destId="{FFE1F898-C3E8-4733-AC48-971B383FFF0C}" srcOrd="0" destOrd="0" parTransId="{4CCD666E-49F0-4792-9646-8826AB99AE6A}" sibTransId="{D4F471EC-EF90-4016-8A7F-DB0796DD8B3A}"/>
    <dgm:cxn modelId="{D74DD4DB-5FE9-42C7-A51E-4F98F1D3BA24}" type="presOf" srcId="{4CCD666E-49F0-4792-9646-8826AB99AE6A}" destId="{79410D73-4813-410A-A460-4B7DB40604F1}" srcOrd="0" destOrd="0" presId="urn:microsoft.com/office/officeart/2005/8/layout/orgChart1"/>
    <dgm:cxn modelId="{E43946DE-E605-4E05-ABD8-A73342C2FEB2}" type="presOf" srcId="{B1FF58D1-C6CE-4868-87E1-8F218BAAD055}" destId="{8B00409A-C0C8-4DF4-8609-CDE0829D386F}" srcOrd="0" destOrd="0" presId="urn:microsoft.com/office/officeart/2005/8/layout/orgChart1"/>
    <dgm:cxn modelId="{D9FA40BD-2873-4B9B-84AE-5EBD5809E2A5}" type="presOf" srcId="{CD2A84DF-5B96-401E-A204-EE472983758A}" destId="{600C7E3A-964A-4BE6-813C-D41F37CA6840}" srcOrd="0" destOrd="0" presId="urn:microsoft.com/office/officeart/2005/8/layout/orgChart1"/>
    <dgm:cxn modelId="{42A22DE4-6D6F-44C3-8B9B-D465BB3AE1C1}" type="presOf" srcId="{8BA6A2D6-B7EE-458E-8285-CC028DD51063}" destId="{3FF78A6E-9C13-4F28-A235-67D5FB03C5CE}" srcOrd="0" destOrd="0" presId="urn:microsoft.com/office/officeart/2005/8/layout/orgChart1"/>
    <dgm:cxn modelId="{41A1A779-F5D2-44F8-BA49-22D57A8FF2BE}" srcId="{9B508018-9E8E-4DDA-9F87-787F77A1D307}" destId="{8BA6A2D6-B7EE-458E-8285-CC028DD51063}" srcOrd="1" destOrd="0" parTransId="{EA56243F-0850-4E92-B82D-B44AF09743D5}" sibTransId="{7D59758B-5667-4D9E-B011-DEAE412DDBAB}"/>
    <dgm:cxn modelId="{00C9B18F-FD14-4BD0-B748-CE235E84B5EB}" type="presOf" srcId="{950B0485-F914-4994-98DE-C9D0410FD09D}" destId="{A87F38C3-12BA-4C37-8B9C-9A132586EA73}" srcOrd="0" destOrd="0" presId="urn:microsoft.com/office/officeart/2005/8/layout/orgChart1"/>
    <dgm:cxn modelId="{5F8822DB-C82E-4229-BDAA-4241D949F6FE}" type="presParOf" srcId="{3129D39B-F169-476C-8625-12067474B52F}" destId="{BE8200E9-FAA0-40F6-BF29-21F75067229C}" srcOrd="0" destOrd="0" presId="urn:microsoft.com/office/officeart/2005/8/layout/orgChart1"/>
    <dgm:cxn modelId="{A4F960AA-0E04-446F-A5B4-CD6879652D68}" type="presParOf" srcId="{BE8200E9-FAA0-40F6-BF29-21F75067229C}" destId="{C15A39B8-06D1-4C8D-9469-F93AF63CD303}" srcOrd="0" destOrd="0" presId="urn:microsoft.com/office/officeart/2005/8/layout/orgChart1"/>
    <dgm:cxn modelId="{C98C0B8A-33C0-462F-B4EF-92351EAC9A13}" type="presParOf" srcId="{C15A39B8-06D1-4C8D-9469-F93AF63CD303}" destId="{8B00409A-C0C8-4DF4-8609-CDE0829D386F}" srcOrd="0" destOrd="0" presId="urn:microsoft.com/office/officeart/2005/8/layout/orgChart1"/>
    <dgm:cxn modelId="{BFDD677B-2E90-4F5F-A5AB-CA67AE845717}" type="presParOf" srcId="{C15A39B8-06D1-4C8D-9469-F93AF63CD303}" destId="{E2EC0ED9-08CD-4904-8E60-31850119B089}" srcOrd="1" destOrd="0" presId="urn:microsoft.com/office/officeart/2005/8/layout/orgChart1"/>
    <dgm:cxn modelId="{C00DEE84-E850-4EE2-9993-35CB6CA7B8C1}" type="presParOf" srcId="{BE8200E9-FAA0-40F6-BF29-21F75067229C}" destId="{0611BE73-5143-408A-A17F-2593F04A9ACD}" srcOrd="1" destOrd="0" presId="urn:microsoft.com/office/officeart/2005/8/layout/orgChart1"/>
    <dgm:cxn modelId="{DFBC03EB-0DCA-4038-8C38-10DCA2406DB2}" type="presParOf" srcId="{0611BE73-5143-408A-A17F-2593F04A9ACD}" destId="{E73A3D44-2E1F-40D7-8133-45F20C9FDB17}" srcOrd="0" destOrd="0" presId="urn:microsoft.com/office/officeart/2005/8/layout/orgChart1"/>
    <dgm:cxn modelId="{E556D1C9-1223-4A70-A0EA-BC4F85CFCCAF}" type="presParOf" srcId="{0611BE73-5143-408A-A17F-2593F04A9ACD}" destId="{38DFA85B-9E12-4E6A-B822-ED000EA1E983}" srcOrd="1" destOrd="0" presId="urn:microsoft.com/office/officeart/2005/8/layout/orgChart1"/>
    <dgm:cxn modelId="{E6998D79-71F8-4932-967F-ADCFF3B05480}" type="presParOf" srcId="{38DFA85B-9E12-4E6A-B822-ED000EA1E983}" destId="{7E24F3EA-D879-4BBE-B3CD-40CD9A317355}" srcOrd="0" destOrd="0" presId="urn:microsoft.com/office/officeart/2005/8/layout/orgChart1"/>
    <dgm:cxn modelId="{A5BA5914-3E1C-49A3-817D-D2315A249DAE}" type="presParOf" srcId="{7E24F3EA-D879-4BBE-B3CD-40CD9A317355}" destId="{481E7BE7-A46C-4DCB-974D-93A7D922196E}" srcOrd="0" destOrd="0" presId="urn:microsoft.com/office/officeart/2005/8/layout/orgChart1"/>
    <dgm:cxn modelId="{85348A52-7873-433D-B1A4-8C6DD75F5D60}" type="presParOf" srcId="{7E24F3EA-D879-4BBE-B3CD-40CD9A317355}" destId="{28DF054C-1E2C-4FCF-A069-68F7A69F1031}" srcOrd="1" destOrd="0" presId="urn:microsoft.com/office/officeart/2005/8/layout/orgChart1"/>
    <dgm:cxn modelId="{B3043C19-9F24-4750-B55D-D8BED3CAB7EA}" type="presParOf" srcId="{38DFA85B-9E12-4E6A-B822-ED000EA1E983}" destId="{92ED3F12-377E-481B-B23D-1B2336A57E74}" srcOrd="1" destOrd="0" presId="urn:microsoft.com/office/officeart/2005/8/layout/orgChart1"/>
    <dgm:cxn modelId="{CFE361E8-3536-4286-A234-2C4F015A04CB}" type="presParOf" srcId="{92ED3F12-377E-481B-B23D-1B2336A57E74}" destId="{0D4ABFAF-3CF6-42BA-88DB-F76CA51AB04E}" srcOrd="0" destOrd="0" presId="urn:microsoft.com/office/officeart/2005/8/layout/orgChart1"/>
    <dgm:cxn modelId="{51AD4841-183F-4B6E-932E-00691E82FFD2}" type="presParOf" srcId="{92ED3F12-377E-481B-B23D-1B2336A57E74}" destId="{6B823AB9-403B-4960-8D5F-D7125C48C49B}" srcOrd="1" destOrd="0" presId="urn:microsoft.com/office/officeart/2005/8/layout/orgChart1"/>
    <dgm:cxn modelId="{113E8EEF-E8F8-4C30-97F8-7260300AFE16}" type="presParOf" srcId="{6B823AB9-403B-4960-8D5F-D7125C48C49B}" destId="{7F4B8EB2-9172-48E3-A999-54438C516EDF}" srcOrd="0" destOrd="0" presId="urn:microsoft.com/office/officeart/2005/8/layout/orgChart1"/>
    <dgm:cxn modelId="{F82472A4-4157-4E75-ABFF-FF944DAABC84}" type="presParOf" srcId="{7F4B8EB2-9172-48E3-A999-54438C516EDF}" destId="{10BEB95D-80C3-4622-B530-6043D9E1BC4A}" srcOrd="0" destOrd="0" presId="urn:microsoft.com/office/officeart/2005/8/layout/orgChart1"/>
    <dgm:cxn modelId="{4E169357-3DAB-4C12-9984-C833CEBCF0B1}" type="presParOf" srcId="{7F4B8EB2-9172-48E3-A999-54438C516EDF}" destId="{38F6A21A-B8E9-4552-A517-5794BB50FA97}" srcOrd="1" destOrd="0" presId="urn:microsoft.com/office/officeart/2005/8/layout/orgChart1"/>
    <dgm:cxn modelId="{26B9CC3F-06C6-4F25-B314-222164928605}" type="presParOf" srcId="{6B823AB9-403B-4960-8D5F-D7125C48C49B}" destId="{9A037C97-5EE0-4478-8FDA-67BBFDDBCDA8}" srcOrd="1" destOrd="0" presId="urn:microsoft.com/office/officeart/2005/8/layout/orgChart1"/>
    <dgm:cxn modelId="{3636994F-36E0-4A9E-930E-955772F4E8D5}" type="presParOf" srcId="{9A037C97-5EE0-4478-8FDA-67BBFDDBCDA8}" destId="{FA6749ED-6E2F-4F84-8C9F-D45A51F500FD}" srcOrd="0" destOrd="0" presId="urn:microsoft.com/office/officeart/2005/8/layout/orgChart1"/>
    <dgm:cxn modelId="{35710EC4-0EE0-45E4-92EA-7B45EFE07729}" type="presParOf" srcId="{9A037C97-5EE0-4478-8FDA-67BBFDDBCDA8}" destId="{23BA06D1-FD2B-4A39-8541-CA7669FF75A8}" srcOrd="1" destOrd="0" presId="urn:microsoft.com/office/officeart/2005/8/layout/orgChart1"/>
    <dgm:cxn modelId="{AFF06715-076C-484C-BE7A-91C4158BF08D}" type="presParOf" srcId="{23BA06D1-FD2B-4A39-8541-CA7669FF75A8}" destId="{42F83AC5-6408-4653-9654-0F5FA2EC9EDE}" srcOrd="0" destOrd="0" presId="urn:microsoft.com/office/officeart/2005/8/layout/orgChart1"/>
    <dgm:cxn modelId="{203FE016-5774-44BE-8918-014E0874CD39}" type="presParOf" srcId="{42F83AC5-6408-4653-9654-0F5FA2EC9EDE}" destId="{4C69C1C4-4FB7-4F98-8664-8BB23161C8FE}" srcOrd="0" destOrd="0" presId="urn:microsoft.com/office/officeart/2005/8/layout/orgChart1"/>
    <dgm:cxn modelId="{9E8EEDCE-6C6F-4F80-B0F4-B4AE026E1A57}" type="presParOf" srcId="{42F83AC5-6408-4653-9654-0F5FA2EC9EDE}" destId="{0777E2F3-A60A-45E9-9650-1A3A1E2F3AB1}" srcOrd="1" destOrd="0" presId="urn:microsoft.com/office/officeart/2005/8/layout/orgChart1"/>
    <dgm:cxn modelId="{D74B858E-D693-4BC7-B507-720D976AC89B}" type="presParOf" srcId="{23BA06D1-FD2B-4A39-8541-CA7669FF75A8}" destId="{C73BB409-32C5-4B1C-980F-D0A7392F9079}" srcOrd="1" destOrd="0" presId="urn:microsoft.com/office/officeart/2005/8/layout/orgChart1"/>
    <dgm:cxn modelId="{D8F1E689-DFB6-4AE8-B281-D2703B958EF4}" type="presParOf" srcId="{C73BB409-32C5-4B1C-980F-D0A7392F9079}" destId="{9E75DB8A-5D5C-47B7-8D90-8592E31C0E6E}" srcOrd="0" destOrd="0" presId="urn:microsoft.com/office/officeart/2005/8/layout/orgChart1"/>
    <dgm:cxn modelId="{143E3B70-C6CA-4655-BE58-376895A71A18}" type="presParOf" srcId="{C73BB409-32C5-4B1C-980F-D0A7392F9079}" destId="{03452F27-EBD6-4571-B3E8-C2058DFB3EE2}" srcOrd="1" destOrd="0" presId="urn:microsoft.com/office/officeart/2005/8/layout/orgChart1"/>
    <dgm:cxn modelId="{FE457BE4-7765-4D34-B47D-793D5CC8F775}" type="presParOf" srcId="{03452F27-EBD6-4571-B3E8-C2058DFB3EE2}" destId="{F98DF9DB-B822-4CE5-AC80-B78D70CCCD3B}" srcOrd="0" destOrd="0" presId="urn:microsoft.com/office/officeart/2005/8/layout/orgChart1"/>
    <dgm:cxn modelId="{2A71D3A9-B7F4-41B8-BA43-EB377F1D1F57}" type="presParOf" srcId="{F98DF9DB-B822-4CE5-AC80-B78D70CCCD3B}" destId="{86903107-21F4-40E0-AD3A-8870B8CA9BE3}" srcOrd="0" destOrd="0" presId="urn:microsoft.com/office/officeart/2005/8/layout/orgChart1"/>
    <dgm:cxn modelId="{B857D969-917C-4A2E-9DF9-3C530290487A}" type="presParOf" srcId="{F98DF9DB-B822-4CE5-AC80-B78D70CCCD3B}" destId="{12450814-5960-49B9-B095-3AB8024D641A}" srcOrd="1" destOrd="0" presId="urn:microsoft.com/office/officeart/2005/8/layout/orgChart1"/>
    <dgm:cxn modelId="{BF400006-8395-4F58-80A6-FE92A3B77CEB}" type="presParOf" srcId="{03452F27-EBD6-4571-B3E8-C2058DFB3EE2}" destId="{55610AA1-6357-43DC-A3F6-C4EE1CB704AF}" srcOrd="1" destOrd="0" presId="urn:microsoft.com/office/officeart/2005/8/layout/orgChart1"/>
    <dgm:cxn modelId="{32ED3A16-C54E-4963-9A8E-F9C6BBD1259A}" type="presParOf" srcId="{55610AA1-6357-43DC-A3F6-C4EE1CB704AF}" destId="{2E8233DF-F2A8-483C-BF48-9C6752D1F13F}" srcOrd="0" destOrd="0" presId="urn:microsoft.com/office/officeart/2005/8/layout/orgChart1"/>
    <dgm:cxn modelId="{8D99309C-D145-4824-B9FF-E225E1E91B13}" type="presParOf" srcId="{55610AA1-6357-43DC-A3F6-C4EE1CB704AF}" destId="{78C6C3C9-A192-49C9-87A7-406EDD7EAE3A}" srcOrd="1" destOrd="0" presId="urn:microsoft.com/office/officeart/2005/8/layout/orgChart1"/>
    <dgm:cxn modelId="{D4508E74-4DDB-4C40-8071-592A2D687088}" type="presParOf" srcId="{78C6C3C9-A192-49C9-87A7-406EDD7EAE3A}" destId="{8659D534-6F3E-4299-AD44-6DDD2C6B53A5}" srcOrd="0" destOrd="0" presId="urn:microsoft.com/office/officeart/2005/8/layout/orgChart1"/>
    <dgm:cxn modelId="{734E5EF5-5C0C-4EAC-9A26-B7F090B1E534}" type="presParOf" srcId="{8659D534-6F3E-4299-AD44-6DDD2C6B53A5}" destId="{0259A969-0E4D-45EB-8B06-D5A5A8D44AF6}" srcOrd="0" destOrd="0" presId="urn:microsoft.com/office/officeart/2005/8/layout/orgChart1"/>
    <dgm:cxn modelId="{C0474283-D4FE-48DF-9DE4-3D719B1E696D}" type="presParOf" srcId="{8659D534-6F3E-4299-AD44-6DDD2C6B53A5}" destId="{DC94C7FF-A2A8-43EE-B29E-794E703C0922}" srcOrd="1" destOrd="0" presId="urn:microsoft.com/office/officeart/2005/8/layout/orgChart1"/>
    <dgm:cxn modelId="{B0926134-2355-41B1-9AF9-CC461A5C9934}" type="presParOf" srcId="{78C6C3C9-A192-49C9-87A7-406EDD7EAE3A}" destId="{125E18C7-A76F-4BA9-B0BF-B373CE934A77}" srcOrd="1" destOrd="0" presId="urn:microsoft.com/office/officeart/2005/8/layout/orgChart1"/>
    <dgm:cxn modelId="{3121D49D-F001-4D53-8940-6257CF7CF118}" type="presParOf" srcId="{125E18C7-A76F-4BA9-B0BF-B373CE934A77}" destId="{29C941CC-AF45-4374-833F-14614720E066}" srcOrd="0" destOrd="0" presId="urn:microsoft.com/office/officeart/2005/8/layout/orgChart1"/>
    <dgm:cxn modelId="{18FE7992-0EFE-4840-8ACF-95FE552D057E}" type="presParOf" srcId="{125E18C7-A76F-4BA9-B0BF-B373CE934A77}" destId="{82A338FF-2758-4C53-BC14-8ECFFA03EC45}" srcOrd="1" destOrd="0" presId="urn:microsoft.com/office/officeart/2005/8/layout/orgChart1"/>
    <dgm:cxn modelId="{C5D15E86-65A3-423E-9EA6-582CBB314A81}" type="presParOf" srcId="{82A338FF-2758-4C53-BC14-8ECFFA03EC45}" destId="{FC314342-89C3-450E-94DC-E626A3BDA90F}" srcOrd="0" destOrd="0" presId="urn:microsoft.com/office/officeart/2005/8/layout/orgChart1"/>
    <dgm:cxn modelId="{B01CC18E-35DC-4EBA-9FA1-4C5090B08C9B}" type="presParOf" srcId="{FC314342-89C3-450E-94DC-E626A3BDA90F}" destId="{1460B4F1-F2FE-4794-A01F-FAD000015A5E}" srcOrd="0" destOrd="0" presId="urn:microsoft.com/office/officeart/2005/8/layout/orgChart1"/>
    <dgm:cxn modelId="{2995E626-7FF5-4D95-8614-4FD26D92E775}" type="presParOf" srcId="{FC314342-89C3-450E-94DC-E626A3BDA90F}" destId="{F2EF4AAB-DFC1-40A7-9072-1AEFB34E842A}" srcOrd="1" destOrd="0" presId="urn:microsoft.com/office/officeart/2005/8/layout/orgChart1"/>
    <dgm:cxn modelId="{B3145522-63F7-41C4-9C17-BE6EDAD44FB4}" type="presParOf" srcId="{82A338FF-2758-4C53-BC14-8ECFFA03EC45}" destId="{33DB5F50-78F6-4EE7-82FD-74A014CCA03A}" srcOrd="1" destOrd="0" presId="urn:microsoft.com/office/officeart/2005/8/layout/orgChart1"/>
    <dgm:cxn modelId="{D4E18879-C8FC-4286-B653-F70F858AC288}" type="presParOf" srcId="{82A338FF-2758-4C53-BC14-8ECFFA03EC45}" destId="{8AC8F245-F42A-43F6-BE50-64F4128E7543}" srcOrd="2" destOrd="0" presId="urn:microsoft.com/office/officeart/2005/8/layout/orgChart1"/>
    <dgm:cxn modelId="{0935F3B9-9B23-4F74-86A3-6F72DDDC1907}" type="presParOf" srcId="{78C6C3C9-A192-49C9-87A7-406EDD7EAE3A}" destId="{AF928E8B-E41D-4F52-B0A9-1F2B10CBF5B9}" srcOrd="2" destOrd="0" presId="urn:microsoft.com/office/officeart/2005/8/layout/orgChart1"/>
    <dgm:cxn modelId="{554384A5-CC41-465A-B039-48592082BB3C}" type="presParOf" srcId="{03452F27-EBD6-4571-B3E8-C2058DFB3EE2}" destId="{EC27E37F-3889-46D1-9520-B1BD2723382A}" srcOrd="2" destOrd="0" presId="urn:microsoft.com/office/officeart/2005/8/layout/orgChart1"/>
    <dgm:cxn modelId="{548D9638-0051-481F-BB68-72FA4DB90CEE}" type="presParOf" srcId="{23BA06D1-FD2B-4A39-8541-CA7669FF75A8}" destId="{A28BAEAF-A70F-4F70-B149-0AB96913989C}" srcOrd="2" destOrd="0" presId="urn:microsoft.com/office/officeart/2005/8/layout/orgChart1"/>
    <dgm:cxn modelId="{8EA87A80-9316-472A-A5FD-72BE8A944922}" type="presParOf" srcId="{6B823AB9-403B-4960-8D5F-D7125C48C49B}" destId="{B1844A29-6004-4AEF-ADC9-F4707AD88B6E}" srcOrd="2" destOrd="0" presId="urn:microsoft.com/office/officeart/2005/8/layout/orgChart1"/>
    <dgm:cxn modelId="{5FE5BA22-A38B-465B-9836-2A85ED9D2E81}" type="presParOf" srcId="{38DFA85B-9E12-4E6A-B822-ED000EA1E983}" destId="{B08743CF-70CD-4BD4-B5B1-687B8A5ECDC3}" srcOrd="2" destOrd="0" presId="urn:microsoft.com/office/officeart/2005/8/layout/orgChart1"/>
    <dgm:cxn modelId="{47B02D2E-9349-4B3E-97B6-7708FB7388A8}" type="presParOf" srcId="{0611BE73-5143-408A-A17F-2593F04A9ACD}" destId="{58035D86-36B6-4188-B2A2-C0FCFB9567C9}" srcOrd="2" destOrd="0" presId="urn:microsoft.com/office/officeart/2005/8/layout/orgChart1"/>
    <dgm:cxn modelId="{EC22EFF8-1EF9-4887-9F91-B63B43FC9564}" type="presParOf" srcId="{0611BE73-5143-408A-A17F-2593F04A9ACD}" destId="{0A86D36C-226F-4DB5-BB01-CA6B44B80757}" srcOrd="3" destOrd="0" presId="urn:microsoft.com/office/officeart/2005/8/layout/orgChart1"/>
    <dgm:cxn modelId="{25CEC665-169C-4FA3-8C69-676C0BADB843}" type="presParOf" srcId="{0A86D36C-226F-4DB5-BB01-CA6B44B80757}" destId="{9FB90DAE-2567-48FC-A577-9B13989DE464}" srcOrd="0" destOrd="0" presId="urn:microsoft.com/office/officeart/2005/8/layout/orgChart1"/>
    <dgm:cxn modelId="{CD3998CA-1B2D-4A3F-AC28-E0C21BD296DA}" type="presParOf" srcId="{9FB90DAE-2567-48FC-A577-9B13989DE464}" destId="{390C0665-F214-41BC-86E5-1E074ED91A3D}" srcOrd="0" destOrd="0" presId="urn:microsoft.com/office/officeart/2005/8/layout/orgChart1"/>
    <dgm:cxn modelId="{E4EDB383-6A37-4017-9F8D-9261EC823B9B}" type="presParOf" srcId="{9FB90DAE-2567-48FC-A577-9B13989DE464}" destId="{3D0AEDED-DF14-4A40-96C6-E0835824EB37}" srcOrd="1" destOrd="0" presId="urn:microsoft.com/office/officeart/2005/8/layout/orgChart1"/>
    <dgm:cxn modelId="{7F4D030E-6DD2-46B4-9BAB-088B0B89C0B8}" type="presParOf" srcId="{0A86D36C-226F-4DB5-BB01-CA6B44B80757}" destId="{5E6A2E07-0F07-4A70-B07C-6C2AB0BBB357}" srcOrd="1" destOrd="0" presId="urn:microsoft.com/office/officeart/2005/8/layout/orgChart1"/>
    <dgm:cxn modelId="{BD86DAD0-B72D-471A-B036-6F01874B7B61}" type="presParOf" srcId="{5E6A2E07-0F07-4A70-B07C-6C2AB0BBB357}" destId="{7F9FEF24-B752-4209-8201-A07C1BB6E54B}" srcOrd="0" destOrd="0" presId="urn:microsoft.com/office/officeart/2005/8/layout/orgChart1"/>
    <dgm:cxn modelId="{D86C5F34-D3CD-4FDC-B109-7431561B7C8C}" type="presParOf" srcId="{5E6A2E07-0F07-4A70-B07C-6C2AB0BBB357}" destId="{72219CF0-43CC-4040-B182-C7BB2AC03379}" srcOrd="1" destOrd="0" presId="urn:microsoft.com/office/officeart/2005/8/layout/orgChart1"/>
    <dgm:cxn modelId="{5A9DFC57-480C-4807-A30A-F78DC2BC3334}" type="presParOf" srcId="{72219CF0-43CC-4040-B182-C7BB2AC03379}" destId="{27FA5512-3EAF-46A3-A099-99BE7C81C0F6}" srcOrd="0" destOrd="0" presId="urn:microsoft.com/office/officeart/2005/8/layout/orgChart1"/>
    <dgm:cxn modelId="{AA2D3F7A-B10E-47B5-846F-F44F91F31E11}" type="presParOf" srcId="{27FA5512-3EAF-46A3-A099-99BE7C81C0F6}" destId="{B437FAD4-D011-4E1C-8B2D-B893E392FC06}" srcOrd="0" destOrd="0" presId="urn:microsoft.com/office/officeart/2005/8/layout/orgChart1"/>
    <dgm:cxn modelId="{275A883C-8537-49E4-ACF7-B8C29A399198}" type="presParOf" srcId="{27FA5512-3EAF-46A3-A099-99BE7C81C0F6}" destId="{99AE2A97-906A-4F76-AB04-A948BECB1952}" srcOrd="1" destOrd="0" presId="urn:microsoft.com/office/officeart/2005/8/layout/orgChart1"/>
    <dgm:cxn modelId="{20A23E10-7AE9-4741-B02D-654336D9D130}" type="presParOf" srcId="{72219CF0-43CC-4040-B182-C7BB2AC03379}" destId="{081CBAA6-09D3-4AFE-8E7A-9353A45CBAA7}" srcOrd="1" destOrd="0" presId="urn:microsoft.com/office/officeart/2005/8/layout/orgChart1"/>
    <dgm:cxn modelId="{D7813ACC-2DAD-4726-A378-CA8CA5BE411D}" type="presParOf" srcId="{081CBAA6-09D3-4AFE-8E7A-9353A45CBAA7}" destId="{EBD46F48-4C0C-41DF-897C-8CF81958EADF}" srcOrd="0" destOrd="0" presId="urn:microsoft.com/office/officeart/2005/8/layout/orgChart1"/>
    <dgm:cxn modelId="{52F6FF01-4A59-4C61-B79A-F19F7508ACCE}" type="presParOf" srcId="{081CBAA6-09D3-4AFE-8E7A-9353A45CBAA7}" destId="{7CA91C56-9465-499A-AE0F-B530DDF5C588}" srcOrd="1" destOrd="0" presId="urn:microsoft.com/office/officeart/2005/8/layout/orgChart1"/>
    <dgm:cxn modelId="{1744D8AF-C61B-4FF8-AEE9-CE912E563AF8}" type="presParOf" srcId="{7CA91C56-9465-499A-AE0F-B530DDF5C588}" destId="{C9D39C34-2AD1-44BE-B467-95615966C1D4}" srcOrd="0" destOrd="0" presId="urn:microsoft.com/office/officeart/2005/8/layout/orgChart1"/>
    <dgm:cxn modelId="{401DDDBF-E6A0-45E9-9D1B-90AC96CDE36F}" type="presParOf" srcId="{C9D39C34-2AD1-44BE-B467-95615966C1D4}" destId="{4057EC15-72D9-492C-BEFF-330D15CEC1F9}" srcOrd="0" destOrd="0" presId="urn:microsoft.com/office/officeart/2005/8/layout/orgChart1"/>
    <dgm:cxn modelId="{7476BE5C-D7BF-4630-816F-926BEF90D828}" type="presParOf" srcId="{C9D39C34-2AD1-44BE-B467-95615966C1D4}" destId="{48BFF3C9-4AE5-4777-88DF-F6EF17BDEA3E}" srcOrd="1" destOrd="0" presId="urn:microsoft.com/office/officeart/2005/8/layout/orgChart1"/>
    <dgm:cxn modelId="{401916DC-09BB-413D-B7CD-2C4C090F2DCD}" type="presParOf" srcId="{7CA91C56-9465-499A-AE0F-B530DDF5C588}" destId="{6648E4B4-6AB0-4C99-B2A2-F4516B216F3A}" srcOrd="1" destOrd="0" presId="urn:microsoft.com/office/officeart/2005/8/layout/orgChart1"/>
    <dgm:cxn modelId="{5AAB4291-7221-429E-90E2-6BD34EA92DBB}" type="presParOf" srcId="{6648E4B4-6AB0-4C99-B2A2-F4516B216F3A}" destId="{B96C3FE5-2568-42E9-B19E-030447D37C7B}" srcOrd="0" destOrd="0" presId="urn:microsoft.com/office/officeart/2005/8/layout/orgChart1"/>
    <dgm:cxn modelId="{1FADD899-C8B7-4944-B070-9E43CA8F0934}" type="presParOf" srcId="{6648E4B4-6AB0-4C99-B2A2-F4516B216F3A}" destId="{8FC4D8D4-5DB3-4D4D-B3A2-785C5D463508}" srcOrd="1" destOrd="0" presId="urn:microsoft.com/office/officeart/2005/8/layout/orgChart1"/>
    <dgm:cxn modelId="{61E7623F-C375-444B-A0E6-CE66F8B645A0}" type="presParOf" srcId="{8FC4D8D4-5DB3-4D4D-B3A2-785C5D463508}" destId="{853DE17A-6564-4EC7-8930-B3F8860AB7A7}" srcOrd="0" destOrd="0" presId="urn:microsoft.com/office/officeart/2005/8/layout/orgChart1"/>
    <dgm:cxn modelId="{3189CBD1-6C4F-42AA-BE90-3D29177C20AD}" type="presParOf" srcId="{853DE17A-6564-4EC7-8930-B3F8860AB7A7}" destId="{981F3F0C-B0EF-498A-A778-946E214A2621}" srcOrd="0" destOrd="0" presId="urn:microsoft.com/office/officeart/2005/8/layout/orgChart1"/>
    <dgm:cxn modelId="{E328A58C-527B-4497-AF4D-1D27CF4C20D5}" type="presParOf" srcId="{853DE17A-6564-4EC7-8930-B3F8860AB7A7}" destId="{F37F4E60-C77B-42AE-AE81-AB522F76BF9F}" srcOrd="1" destOrd="0" presId="urn:microsoft.com/office/officeart/2005/8/layout/orgChart1"/>
    <dgm:cxn modelId="{9929713C-C0B1-4B13-9B0D-D95C847B4564}" type="presParOf" srcId="{8FC4D8D4-5DB3-4D4D-B3A2-785C5D463508}" destId="{FC198D5C-5C5D-4202-A717-A46EB39E5202}" srcOrd="1" destOrd="0" presId="urn:microsoft.com/office/officeart/2005/8/layout/orgChart1"/>
    <dgm:cxn modelId="{C771F1C4-19E9-44FE-A4ED-6C0A3C8B06C1}" type="presParOf" srcId="{FC198D5C-5C5D-4202-A717-A46EB39E5202}" destId="{5D784B11-8436-4500-9150-0B8CEE570805}" srcOrd="0" destOrd="0" presId="urn:microsoft.com/office/officeart/2005/8/layout/orgChart1"/>
    <dgm:cxn modelId="{E83E8EC5-E1A4-4F06-85C3-0B0797E1D353}" type="presParOf" srcId="{FC198D5C-5C5D-4202-A717-A46EB39E5202}" destId="{1E9033E9-C209-46E4-BF48-3D75B8C2604C}" srcOrd="1" destOrd="0" presId="urn:microsoft.com/office/officeart/2005/8/layout/orgChart1"/>
    <dgm:cxn modelId="{4EECFAFC-2A4C-41F6-8465-794AF0F68CFC}" type="presParOf" srcId="{1E9033E9-C209-46E4-BF48-3D75B8C2604C}" destId="{877013F8-F048-48A8-B4EA-2F50D4FCC797}" srcOrd="0" destOrd="0" presId="urn:microsoft.com/office/officeart/2005/8/layout/orgChart1"/>
    <dgm:cxn modelId="{6C5DF794-7213-4AF1-84AE-B4EADB97AFD6}" type="presParOf" srcId="{877013F8-F048-48A8-B4EA-2F50D4FCC797}" destId="{D1606C62-01C7-4598-BA47-975880729076}" srcOrd="0" destOrd="0" presId="urn:microsoft.com/office/officeart/2005/8/layout/orgChart1"/>
    <dgm:cxn modelId="{28C4B1B3-7552-4BC1-82DE-E550FBDD4ADD}" type="presParOf" srcId="{877013F8-F048-48A8-B4EA-2F50D4FCC797}" destId="{7D882360-7A54-4A24-B066-766C294DE812}" srcOrd="1" destOrd="0" presId="urn:microsoft.com/office/officeart/2005/8/layout/orgChart1"/>
    <dgm:cxn modelId="{A9EE0126-F1EE-4A23-B211-662541979A17}" type="presParOf" srcId="{1E9033E9-C209-46E4-BF48-3D75B8C2604C}" destId="{760A9209-06CC-43D4-B261-291282BD16FA}" srcOrd="1" destOrd="0" presId="urn:microsoft.com/office/officeart/2005/8/layout/orgChart1"/>
    <dgm:cxn modelId="{26BA94D0-3B20-4AA9-86B9-AAEB2ACB7936}" type="presParOf" srcId="{1E9033E9-C209-46E4-BF48-3D75B8C2604C}" destId="{CA9EE471-327C-407F-BD61-E85319F78F96}" srcOrd="2" destOrd="0" presId="urn:microsoft.com/office/officeart/2005/8/layout/orgChart1"/>
    <dgm:cxn modelId="{297A529F-F87E-4C33-9159-8C8E930C0BF5}" type="presParOf" srcId="{8FC4D8D4-5DB3-4D4D-B3A2-785C5D463508}" destId="{52BD5E27-EA3C-4C01-92EB-19B43B31DB0F}" srcOrd="2" destOrd="0" presId="urn:microsoft.com/office/officeart/2005/8/layout/orgChart1"/>
    <dgm:cxn modelId="{33F7BE0A-20D9-45FB-A35A-BED9E0376F1D}" type="presParOf" srcId="{7CA91C56-9465-499A-AE0F-B530DDF5C588}" destId="{5D10D0F7-8951-41E1-8359-11E766C14706}" srcOrd="2" destOrd="0" presId="urn:microsoft.com/office/officeart/2005/8/layout/orgChart1"/>
    <dgm:cxn modelId="{1167D2E9-1196-45A3-9DE3-D6596C07DB5D}" type="presParOf" srcId="{72219CF0-43CC-4040-B182-C7BB2AC03379}" destId="{8395F1B4-F740-49A3-A2E0-16BE2C80CF92}" srcOrd="2" destOrd="0" presId="urn:microsoft.com/office/officeart/2005/8/layout/orgChart1"/>
    <dgm:cxn modelId="{2BA42AE2-D3AD-45EB-A6E8-4BC0746BA21E}" type="presParOf" srcId="{5E6A2E07-0F07-4A70-B07C-6C2AB0BBB357}" destId="{CC2E2B26-E953-41D1-8BB3-9416880625FD}" srcOrd="2" destOrd="0" presId="urn:microsoft.com/office/officeart/2005/8/layout/orgChart1"/>
    <dgm:cxn modelId="{E10F6311-128E-4A3E-877F-E6BC343E10CF}" type="presParOf" srcId="{5E6A2E07-0F07-4A70-B07C-6C2AB0BBB357}" destId="{294233BA-F03A-46CC-A2B2-A9CADDFED1FD}" srcOrd="3" destOrd="0" presId="urn:microsoft.com/office/officeart/2005/8/layout/orgChart1"/>
    <dgm:cxn modelId="{ACE6A939-0B0A-43B4-9E45-AEA90AF41833}" type="presParOf" srcId="{294233BA-F03A-46CC-A2B2-A9CADDFED1FD}" destId="{FB8A0368-E9FB-4618-A5F1-FFBBBF52F498}" srcOrd="0" destOrd="0" presId="urn:microsoft.com/office/officeart/2005/8/layout/orgChart1"/>
    <dgm:cxn modelId="{F2A9DA3B-7D01-4900-9BB7-F913CD47AC2B}" type="presParOf" srcId="{FB8A0368-E9FB-4618-A5F1-FFBBBF52F498}" destId="{38B9925D-D01F-4ABE-BA6C-6E4D609A02A6}" srcOrd="0" destOrd="0" presId="urn:microsoft.com/office/officeart/2005/8/layout/orgChart1"/>
    <dgm:cxn modelId="{77757C2B-0054-440A-9744-B7F3DB641DB0}" type="presParOf" srcId="{FB8A0368-E9FB-4618-A5F1-FFBBBF52F498}" destId="{BE8F9C9C-0D0B-4D0A-A53F-1EE19C653A34}" srcOrd="1" destOrd="0" presId="urn:microsoft.com/office/officeart/2005/8/layout/orgChart1"/>
    <dgm:cxn modelId="{6698A1D5-E185-4B1B-BE5F-D62A334CBC6A}" type="presParOf" srcId="{294233BA-F03A-46CC-A2B2-A9CADDFED1FD}" destId="{6167615F-593F-41E0-8135-7ED42F50349A}" srcOrd="1" destOrd="0" presId="urn:microsoft.com/office/officeart/2005/8/layout/orgChart1"/>
    <dgm:cxn modelId="{7CA9AC32-548E-4A59-8A52-E72063AAE3A8}" type="presParOf" srcId="{6167615F-593F-41E0-8135-7ED42F50349A}" destId="{463B9824-45BD-42D8-B46F-61E0AFEA6E28}" srcOrd="0" destOrd="0" presId="urn:microsoft.com/office/officeart/2005/8/layout/orgChart1"/>
    <dgm:cxn modelId="{AE54FE4D-E38F-484D-A499-5D0547F7DBC9}" type="presParOf" srcId="{6167615F-593F-41E0-8135-7ED42F50349A}" destId="{97FF1DE2-17EB-4BCD-BB9F-3B3952139247}" srcOrd="1" destOrd="0" presId="urn:microsoft.com/office/officeart/2005/8/layout/orgChart1"/>
    <dgm:cxn modelId="{6E4B22B3-E92A-450C-A018-7FC3D48783A6}" type="presParOf" srcId="{97FF1DE2-17EB-4BCD-BB9F-3B3952139247}" destId="{8DABA878-487D-429A-B0BB-7E4F44B1FC1F}" srcOrd="0" destOrd="0" presId="urn:microsoft.com/office/officeart/2005/8/layout/orgChart1"/>
    <dgm:cxn modelId="{C9620036-E484-4126-BA56-02F73F7DEEA5}" type="presParOf" srcId="{8DABA878-487D-429A-B0BB-7E4F44B1FC1F}" destId="{600C7E3A-964A-4BE6-813C-D41F37CA6840}" srcOrd="0" destOrd="0" presId="urn:microsoft.com/office/officeart/2005/8/layout/orgChart1"/>
    <dgm:cxn modelId="{A4BDAF79-5B69-4F95-BC05-286ECD8DD4CC}" type="presParOf" srcId="{8DABA878-487D-429A-B0BB-7E4F44B1FC1F}" destId="{E186228E-09A6-48CD-B9E2-EE4418611262}" srcOrd="1" destOrd="0" presId="urn:microsoft.com/office/officeart/2005/8/layout/orgChart1"/>
    <dgm:cxn modelId="{6BD1A864-B0FC-4ED0-845C-97A8326E4D2D}" type="presParOf" srcId="{97FF1DE2-17EB-4BCD-BB9F-3B3952139247}" destId="{617805E2-717B-40CC-861D-35893F19CF48}" srcOrd="1" destOrd="0" presId="urn:microsoft.com/office/officeart/2005/8/layout/orgChart1"/>
    <dgm:cxn modelId="{2CE13AF4-77F2-462B-8240-2757B3CF3377}" type="presParOf" srcId="{97FF1DE2-17EB-4BCD-BB9F-3B3952139247}" destId="{188288AD-1B94-41F3-8AEE-DFA2D9A60803}" srcOrd="2" destOrd="0" presId="urn:microsoft.com/office/officeart/2005/8/layout/orgChart1"/>
    <dgm:cxn modelId="{B93C3D17-F757-4C6B-94A3-0B5FB35857AD}" type="presParOf" srcId="{294233BA-F03A-46CC-A2B2-A9CADDFED1FD}" destId="{8A9FBF0B-93FB-4F90-8B34-75BC91EA3B1D}" srcOrd="2" destOrd="0" presId="urn:microsoft.com/office/officeart/2005/8/layout/orgChart1"/>
    <dgm:cxn modelId="{AB2756FD-7EC5-4813-85A2-6972D07C96C8}" type="presParOf" srcId="{0A86D36C-226F-4DB5-BB01-CA6B44B80757}" destId="{075CA5AF-C966-46E0-8782-29B911DB3605}" srcOrd="2" destOrd="0" presId="urn:microsoft.com/office/officeart/2005/8/layout/orgChart1"/>
    <dgm:cxn modelId="{7BBAB2A3-2993-43B7-833A-C44C58F154F0}" type="presParOf" srcId="{0611BE73-5143-408A-A17F-2593F04A9ACD}" destId="{906E1FB5-62C4-4C13-A8B9-A4C745E2CB0D}" srcOrd="4" destOrd="0" presId="urn:microsoft.com/office/officeart/2005/8/layout/orgChart1"/>
    <dgm:cxn modelId="{F65E3826-99F7-4D84-A13B-1E6F59D995B8}" type="presParOf" srcId="{0611BE73-5143-408A-A17F-2593F04A9ACD}" destId="{D8382404-FE63-4A2F-8541-58AC82DE2DCC}" srcOrd="5" destOrd="0" presId="urn:microsoft.com/office/officeart/2005/8/layout/orgChart1"/>
    <dgm:cxn modelId="{77AE5A28-8B43-4980-B4D6-DE79B112EE4E}" type="presParOf" srcId="{D8382404-FE63-4A2F-8541-58AC82DE2DCC}" destId="{56A5DB27-C141-4E4C-93CE-5E29E30870D1}" srcOrd="0" destOrd="0" presId="urn:microsoft.com/office/officeart/2005/8/layout/orgChart1"/>
    <dgm:cxn modelId="{A9D78E61-EE37-4B75-A566-A6037C3E3291}" type="presParOf" srcId="{56A5DB27-C141-4E4C-93CE-5E29E30870D1}" destId="{1A3090D6-5EF0-4066-9307-76A502D4EF68}" srcOrd="0" destOrd="0" presId="urn:microsoft.com/office/officeart/2005/8/layout/orgChart1"/>
    <dgm:cxn modelId="{3A831FA0-1FC1-45EB-8293-A708BFABA74E}" type="presParOf" srcId="{56A5DB27-C141-4E4C-93CE-5E29E30870D1}" destId="{E980BF83-089F-461B-BDF6-2839C6034D19}" srcOrd="1" destOrd="0" presId="urn:microsoft.com/office/officeart/2005/8/layout/orgChart1"/>
    <dgm:cxn modelId="{92057C59-E666-4D32-8DE1-71E2665F59B9}" type="presParOf" srcId="{D8382404-FE63-4A2F-8541-58AC82DE2DCC}" destId="{FA80B092-514C-4F87-8D7E-E1238DA242B0}" srcOrd="1" destOrd="0" presId="urn:microsoft.com/office/officeart/2005/8/layout/orgChart1"/>
    <dgm:cxn modelId="{1DC7F8FF-B27A-4925-8F18-D271732DA03F}" type="presParOf" srcId="{FA80B092-514C-4F87-8D7E-E1238DA242B0}" destId="{79410D73-4813-410A-A460-4B7DB40604F1}" srcOrd="0" destOrd="0" presId="urn:microsoft.com/office/officeart/2005/8/layout/orgChart1"/>
    <dgm:cxn modelId="{0E62BD77-AA99-4097-A18D-C9F91C2165D7}" type="presParOf" srcId="{FA80B092-514C-4F87-8D7E-E1238DA242B0}" destId="{52A243A6-539D-43AB-92B0-67E6EF9405D6}" srcOrd="1" destOrd="0" presId="urn:microsoft.com/office/officeart/2005/8/layout/orgChart1"/>
    <dgm:cxn modelId="{C90FECBC-AB3C-4AAF-AD17-A47936AC00E2}" type="presParOf" srcId="{52A243A6-539D-43AB-92B0-67E6EF9405D6}" destId="{FA0431FA-B3D6-446D-B628-4ED6B191B82A}" srcOrd="0" destOrd="0" presId="urn:microsoft.com/office/officeart/2005/8/layout/orgChart1"/>
    <dgm:cxn modelId="{1D291963-1A79-4FF2-91A6-C71924222295}" type="presParOf" srcId="{FA0431FA-B3D6-446D-B628-4ED6B191B82A}" destId="{144B31E2-F8F6-48DF-9017-1EC6268AED40}" srcOrd="0" destOrd="0" presId="urn:microsoft.com/office/officeart/2005/8/layout/orgChart1"/>
    <dgm:cxn modelId="{30969D4B-F43C-47A8-8671-9B8E440E6E42}" type="presParOf" srcId="{FA0431FA-B3D6-446D-B628-4ED6B191B82A}" destId="{0544C60E-36F5-4163-8DF6-DCB530503887}" srcOrd="1" destOrd="0" presId="urn:microsoft.com/office/officeart/2005/8/layout/orgChart1"/>
    <dgm:cxn modelId="{91A981C9-ED12-4BFC-9AC9-ABA0399B6E7D}" type="presParOf" srcId="{52A243A6-539D-43AB-92B0-67E6EF9405D6}" destId="{2E6696E9-AFA6-4EC2-B650-2AD29B38723E}" srcOrd="1" destOrd="0" presId="urn:microsoft.com/office/officeart/2005/8/layout/orgChart1"/>
    <dgm:cxn modelId="{42538347-9DFF-48C2-88EC-C786DD40BBF9}" type="presParOf" srcId="{2E6696E9-AFA6-4EC2-B650-2AD29B38723E}" destId="{28567B99-AD67-4C33-A3BA-E01B272AFB63}" srcOrd="0" destOrd="0" presId="urn:microsoft.com/office/officeart/2005/8/layout/orgChart1"/>
    <dgm:cxn modelId="{736B8C59-E489-4325-AAF4-35A39E7A3B1F}" type="presParOf" srcId="{2E6696E9-AFA6-4EC2-B650-2AD29B38723E}" destId="{7771B444-035E-41DE-885E-E5B491EF7915}" srcOrd="1" destOrd="0" presId="urn:microsoft.com/office/officeart/2005/8/layout/orgChart1"/>
    <dgm:cxn modelId="{7EF167F8-B7A7-4140-92C4-FBDE4122FBEB}" type="presParOf" srcId="{7771B444-035E-41DE-885E-E5B491EF7915}" destId="{82A66531-1A8A-4E16-A4DE-206BCE3EEC29}" srcOrd="0" destOrd="0" presId="urn:microsoft.com/office/officeart/2005/8/layout/orgChart1"/>
    <dgm:cxn modelId="{290DF741-A5E0-476C-B87B-7F793FF7EC38}" type="presParOf" srcId="{82A66531-1A8A-4E16-A4DE-206BCE3EEC29}" destId="{0B5026F8-7610-45DD-9549-0F7DE55EFC3F}" srcOrd="0" destOrd="0" presId="urn:microsoft.com/office/officeart/2005/8/layout/orgChart1"/>
    <dgm:cxn modelId="{2D9CC8AD-4367-4337-BE37-3605FD77C90D}" type="presParOf" srcId="{82A66531-1A8A-4E16-A4DE-206BCE3EEC29}" destId="{0AA62A76-C0CB-4FF5-920E-F2F33381D3C7}" srcOrd="1" destOrd="0" presId="urn:microsoft.com/office/officeart/2005/8/layout/orgChart1"/>
    <dgm:cxn modelId="{7EA497C0-857F-4127-B9C1-0DB02F354FAE}" type="presParOf" srcId="{7771B444-035E-41DE-885E-E5B491EF7915}" destId="{53E6F0ED-CD85-47BC-8C47-439AD70C36D2}" srcOrd="1" destOrd="0" presId="urn:microsoft.com/office/officeart/2005/8/layout/orgChart1"/>
    <dgm:cxn modelId="{481B8D1D-274C-45AD-8D77-CBFB140E7372}" type="presParOf" srcId="{7771B444-035E-41DE-885E-E5B491EF7915}" destId="{77E25023-91AF-4620-B4D5-3E2E5F7351D8}" srcOrd="2" destOrd="0" presId="urn:microsoft.com/office/officeart/2005/8/layout/orgChart1"/>
    <dgm:cxn modelId="{93DB923B-B7C9-4614-9E3B-508626CE8560}" type="presParOf" srcId="{52A243A6-539D-43AB-92B0-67E6EF9405D6}" destId="{A995D82E-2AB3-4FC4-A108-D91ADFC7AEE3}" srcOrd="2" destOrd="0" presId="urn:microsoft.com/office/officeart/2005/8/layout/orgChart1"/>
    <dgm:cxn modelId="{A879C172-F9C6-46A4-A6C8-FE46868E735C}" type="presParOf" srcId="{FA80B092-514C-4F87-8D7E-E1238DA242B0}" destId="{25E313A3-9A0B-4CEA-8999-132FBACA6AAB}" srcOrd="2" destOrd="0" presId="urn:microsoft.com/office/officeart/2005/8/layout/orgChart1"/>
    <dgm:cxn modelId="{49DB4857-CC49-42A2-8CCE-36B23E6EFE67}" type="presParOf" srcId="{FA80B092-514C-4F87-8D7E-E1238DA242B0}" destId="{A79F049C-52BA-4A3E-BDC4-56E8FFF3CFA7}" srcOrd="3" destOrd="0" presId="urn:microsoft.com/office/officeart/2005/8/layout/orgChart1"/>
    <dgm:cxn modelId="{C66569C3-CFC4-4BFE-BA6E-764DC14476D0}" type="presParOf" srcId="{A79F049C-52BA-4A3E-BDC4-56E8FFF3CFA7}" destId="{282A0A52-4185-4C09-AD4E-000C149F0F07}" srcOrd="0" destOrd="0" presId="urn:microsoft.com/office/officeart/2005/8/layout/orgChart1"/>
    <dgm:cxn modelId="{DBEC72B5-DAFB-4831-8342-C7AF4158205A}" type="presParOf" srcId="{282A0A52-4185-4C09-AD4E-000C149F0F07}" destId="{3FF78A6E-9C13-4F28-A235-67D5FB03C5CE}" srcOrd="0" destOrd="0" presId="urn:microsoft.com/office/officeart/2005/8/layout/orgChart1"/>
    <dgm:cxn modelId="{05D4E22A-B238-48AE-9325-C98B177F196F}" type="presParOf" srcId="{282A0A52-4185-4C09-AD4E-000C149F0F07}" destId="{6A56E4B5-B339-4FDE-BEB9-D3F199356AAD}" srcOrd="1" destOrd="0" presId="urn:microsoft.com/office/officeart/2005/8/layout/orgChart1"/>
    <dgm:cxn modelId="{49F4DC13-3CFC-40F4-BFE3-CA259F37326A}" type="presParOf" srcId="{A79F049C-52BA-4A3E-BDC4-56E8FFF3CFA7}" destId="{47CEB734-F9F3-4983-80FE-DA7E2E2A9FDF}" srcOrd="1" destOrd="0" presId="urn:microsoft.com/office/officeart/2005/8/layout/orgChart1"/>
    <dgm:cxn modelId="{801C2EA9-CD0E-4C32-89B3-75A08F16AFB8}" type="presParOf" srcId="{47CEB734-F9F3-4983-80FE-DA7E2E2A9FDF}" destId="{B467A3D0-735E-4BA9-A4BA-545E750066CC}" srcOrd="0" destOrd="0" presId="urn:microsoft.com/office/officeart/2005/8/layout/orgChart1"/>
    <dgm:cxn modelId="{3D3D2C7D-28CE-475B-85E3-B3C5F2AA1098}" type="presParOf" srcId="{47CEB734-F9F3-4983-80FE-DA7E2E2A9FDF}" destId="{F0A79D7E-C8E7-4F8A-B699-E2E0F80579E6}" srcOrd="1" destOrd="0" presId="urn:microsoft.com/office/officeart/2005/8/layout/orgChart1"/>
    <dgm:cxn modelId="{7D54FDE3-C9F7-4782-A65F-5E2C02D0B8CB}" type="presParOf" srcId="{F0A79D7E-C8E7-4F8A-B699-E2E0F80579E6}" destId="{2E34F509-9C06-48F4-9150-735CAC5AC5DC}" srcOrd="0" destOrd="0" presId="urn:microsoft.com/office/officeart/2005/8/layout/orgChart1"/>
    <dgm:cxn modelId="{796263EE-7183-40FC-B45D-8388887AD589}" type="presParOf" srcId="{2E34F509-9C06-48F4-9150-735CAC5AC5DC}" destId="{CB82B810-485D-4D9C-9D5A-5DBA4AF1AB26}" srcOrd="0" destOrd="0" presId="urn:microsoft.com/office/officeart/2005/8/layout/orgChart1"/>
    <dgm:cxn modelId="{C367ADA7-F438-46C0-A3A7-58DA191AAD88}" type="presParOf" srcId="{2E34F509-9C06-48F4-9150-735CAC5AC5DC}" destId="{FA7343A5-8C8C-4B05-9867-842D54B7C63B}" srcOrd="1" destOrd="0" presId="urn:microsoft.com/office/officeart/2005/8/layout/orgChart1"/>
    <dgm:cxn modelId="{28469831-431D-4F22-85E8-296A930682B2}" type="presParOf" srcId="{F0A79D7E-C8E7-4F8A-B699-E2E0F80579E6}" destId="{AE1E595F-42F7-477F-B70B-71D6DE245BF6}" srcOrd="1" destOrd="0" presId="urn:microsoft.com/office/officeart/2005/8/layout/orgChart1"/>
    <dgm:cxn modelId="{D297FCEA-8E90-410D-B032-58C5F74C23D1}" type="presParOf" srcId="{AE1E595F-42F7-477F-B70B-71D6DE245BF6}" destId="{593E4C0B-60A9-4AB4-B971-195C36D558B4}" srcOrd="0" destOrd="0" presId="urn:microsoft.com/office/officeart/2005/8/layout/orgChart1"/>
    <dgm:cxn modelId="{0BD1478C-854A-4A37-91C3-2509165AB921}" type="presParOf" srcId="{AE1E595F-42F7-477F-B70B-71D6DE245BF6}" destId="{20233851-5F5A-4CC0-9826-D3BBB8C2E89B}" srcOrd="1" destOrd="0" presId="urn:microsoft.com/office/officeart/2005/8/layout/orgChart1"/>
    <dgm:cxn modelId="{97222DCE-0FB6-4992-992E-629A4BBBD02A}" type="presParOf" srcId="{20233851-5F5A-4CC0-9826-D3BBB8C2E89B}" destId="{235EEB22-F0F1-4647-8C71-449C0A34276D}" srcOrd="0" destOrd="0" presId="urn:microsoft.com/office/officeart/2005/8/layout/orgChart1"/>
    <dgm:cxn modelId="{115B276B-E29B-435D-B366-A10C378E60A5}" type="presParOf" srcId="{235EEB22-F0F1-4647-8C71-449C0A34276D}" destId="{C3F6F669-EDFF-4782-93FB-CE38F773F369}" srcOrd="0" destOrd="0" presId="urn:microsoft.com/office/officeart/2005/8/layout/orgChart1"/>
    <dgm:cxn modelId="{20F65255-B01C-4EB8-926B-AA28B9FA5C4C}" type="presParOf" srcId="{235EEB22-F0F1-4647-8C71-449C0A34276D}" destId="{A7DAF8F6-FF5E-4761-B065-A92DD45B8E8C}" srcOrd="1" destOrd="0" presId="urn:microsoft.com/office/officeart/2005/8/layout/orgChart1"/>
    <dgm:cxn modelId="{BBFA3D89-78CD-4C2F-8919-933AEE57A25C}" type="presParOf" srcId="{20233851-5F5A-4CC0-9826-D3BBB8C2E89B}" destId="{D11A95C1-A589-4ACE-9513-CD72A7629FA4}" srcOrd="1" destOrd="0" presId="urn:microsoft.com/office/officeart/2005/8/layout/orgChart1"/>
    <dgm:cxn modelId="{E620F52C-ED73-4BDA-A74B-704F556A887D}" type="presParOf" srcId="{D11A95C1-A589-4ACE-9513-CD72A7629FA4}" destId="{7E78A7B6-97B5-4678-BA23-03308B4B1397}" srcOrd="0" destOrd="0" presId="urn:microsoft.com/office/officeart/2005/8/layout/orgChart1"/>
    <dgm:cxn modelId="{18BE013D-49B5-4AF8-A362-465A333754BB}" type="presParOf" srcId="{D11A95C1-A589-4ACE-9513-CD72A7629FA4}" destId="{F749C4CF-E1F5-4468-B2F7-74A41A293600}" srcOrd="1" destOrd="0" presId="urn:microsoft.com/office/officeart/2005/8/layout/orgChart1"/>
    <dgm:cxn modelId="{53978EAB-058B-4C63-854A-5802D503673A}" type="presParOf" srcId="{F749C4CF-E1F5-4468-B2F7-74A41A293600}" destId="{1218EDEB-E1BF-4940-B3CF-5C2CE6017955}" srcOrd="0" destOrd="0" presId="urn:microsoft.com/office/officeart/2005/8/layout/orgChart1"/>
    <dgm:cxn modelId="{5BAA5F39-7044-49FE-A84E-F3402EC81505}" type="presParOf" srcId="{1218EDEB-E1BF-4940-B3CF-5C2CE6017955}" destId="{A87F38C3-12BA-4C37-8B9C-9A132586EA73}" srcOrd="0" destOrd="0" presId="urn:microsoft.com/office/officeart/2005/8/layout/orgChart1"/>
    <dgm:cxn modelId="{463A8DF0-12C9-49AB-B8E6-2F72139858B2}" type="presParOf" srcId="{1218EDEB-E1BF-4940-B3CF-5C2CE6017955}" destId="{624396BC-E863-419A-9457-13CAE3A69D27}" srcOrd="1" destOrd="0" presId="urn:microsoft.com/office/officeart/2005/8/layout/orgChart1"/>
    <dgm:cxn modelId="{25D19B8D-D2D1-4F4D-904E-D6CE5B2DFEAA}" type="presParOf" srcId="{F749C4CF-E1F5-4468-B2F7-74A41A293600}" destId="{26CFFF6F-ACFE-4BE9-8172-3A4E341D8D3F}" srcOrd="1" destOrd="0" presId="urn:microsoft.com/office/officeart/2005/8/layout/orgChart1"/>
    <dgm:cxn modelId="{01A1436C-EF98-458E-9574-710CDA855EB0}" type="presParOf" srcId="{26CFFF6F-ACFE-4BE9-8172-3A4E341D8D3F}" destId="{74B105BA-E373-4F81-81A3-7D94BBB1C6FA}" srcOrd="0" destOrd="0" presId="urn:microsoft.com/office/officeart/2005/8/layout/orgChart1"/>
    <dgm:cxn modelId="{DB164F92-31F1-49F8-A7B7-414B807397C4}" type="presParOf" srcId="{26CFFF6F-ACFE-4BE9-8172-3A4E341D8D3F}" destId="{8B2CE8AF-958F-45A1-B5B7-204B24942D26}" srcOrd="1" destOrd="0" presId="urn:microsoft.com/office/officeart/2005/8/layout/orgChart1"/>
    <dgm:cxn modelId="{EA9B7EB8-5DC6-429B-9EE4-35BA46DADA0C}" type="presParOf" srcId="{8B2CE8AF-958F-45A1-B5B7-204B24942D26}" destId="{349B7D2B-41E9-4FEE-B3A9-4192251DC668}" srcOrd="0" destOrd="0" presId="urn:microsoft.com/office/officeart/2005/8/layout/orgChart1"/>
    <dgm:cxn modelId="{51CB0924-4F2F-400C-8E59-4E14C65142CC}" type="presParOf" srcId="{349B7D2B-41E9-4FEE-B3A9-4192251DC668}" destId="{53AA9969-2F6B-4333-A230-705D3C887F19}" srcOrd="0" destOrd="0" presId="urn:microsoft.com/office/officeart/2005/8/layout/orgChart1"/>
    <dgm:cxn modelId="{2D1368F2-20F5-4A2B-9DFE-BFDC5186F89D}" type="presParOf" srcId="{349B7D2B-41E9-4FEE-B3A9-4192251DC668}" destId="{F613770A-95CF-489D-A5D9-DACDD341DDB4}" srcOrd="1" destOrd="0" presId="urn:microsoft.com/office/officeart/2005/8/layout/orgChart1"/>
    <dgm:cxn modelId="{85BC0F3F-20DC-480E-9751-A4B36EE18A21}" type="presParOf" srcId="{8B2CE8AF-958F-45A1-B5B7-204B24942D26}" destId="{DFA7D502-4907-4809-965C-EA9810ADFE9A}" srcOrd="1" destOrd="0" presId="urn:microsoft.com/office/officeart/2005/8/layout/orgChart1"/>
    <dgm:cxn modelId="{6F6424C5-8393-485E-AFAE-E1CE2F824C5E}" type="presParOf" srcId="{8B2CE8AF-958F-45A1-B5B7-204B24942D26}" destId="{BA1712D8-F7B0-4B1F-8C3B-062B3F2B636A}" srcOrd="2" destOrd="0" presId="urn:microsoft.com/office/officeart/2005/8/layout/orgChart1"/>
    <dgm:cxn modelId="{2031EE7C-F76D-4257-89D5-8554FD48CB43}" type="presParOf" srcId="{F749C4CF-E1F5-4468-B2F7-74A41A293600}" destId="{87D95BA4-BEA1-49D5-A6A7-F733A12A9384}" srcOrd="2" destOrd="0" presId="urn:microsoft.com/office/officeart/2005/8/layout/orgChart1"/>
    <dgm:cxn modelId="{75B080A1-2CF1-4515-ADA5-BB3BD630DCC2}" type="presParOf" srcId="{20233851-5F5A-4CC0-9826-D3BBB8C2E89B}" destId="{5CE46B08-1804-45BD-B394-35454CD10E14}" srcOrd="2" destOrd="0" presId="urn:microsoft.com/office/officeart/2005/8/layout/orgChart1"/>
    <dgm:cxn modelId="{64A93F47-4E99-47BB-AD56-2134DBBD3AB0}" type="presParOf" srcId="{F0A79D7E-C8E7-4F8A-B699-E2E0F80579E6}" destId="{C6ECEDBC-2554-4C02-A859-501552FC987D}" srcOrd="2" destOrd="0" presId="urn:microsoft.com/office/officeart/2005/8/layout/orgChart1"/>
    <dgm:cxn modelId="{38E0B6F8-712A-44D2-A171-78D694E6D024}" type="presParOf" srcId="{A79F049C-52BA-4A3E-BDC4-56E8FFF3CFA7}" destId="{F3FA3444-BF0E-425F-A7F7-3797C6D922D6}" srcOrd="2" destOrd="0" presId="urn:microsoft.com/office/officeart/2005/8/layout/orgChart1"/>
    <dgm:cxn modelId="{D81DAE6B-5469-412E-B9AD-8C39007E8FB8}" type="presParOf" srcId="{D8382404-FE63-4A2F-8541-58AC82DE2DCC}" destId="{A8BC7BC3-FE50-4DD8-A685-DBB419A41C70}" srcOrd="2" destOrd="0" presId="urn:microsoft.com/office/officeart/2005/8/layout/orgChart1"/>
    <dgm:cxn modelId="{99A200D3-DDC8-4782-9023-7426D08D492E}" type="presParOf" srcId="{BE8200E9-FAA0-40F6-BF29-21F75067229C}" destId="{744CA5A9-1891-4A5F-B34E-C3CC62EDE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Coordinador(a) de Huertos y enlace </a:t>
          </a:r>
          <a:r>
            <a:rPr lang="es-ES" sz="1200" dirty="0" smtClean="0"/>
            <a:t>CMT</a:t>
          </a:r>
          <a:endParaRPr lang="es-ES" sz="1200" dirty="0" smtClean="0"/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 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30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6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2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3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3" presStyleCnt="4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5" destOrd="0" parTransId="{51D614A6-A7C1-449D-9A75-CFC08FA4F025}" sibTransId="{8B7F9AD4-8C04-43CC-AEE6-3A14DE11F27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D7FC122C-1DB4-424F-A8D5-BE0E9B8C5E4C}" type="presParOf" srcId="{8EFE8F77-C5C0-48AA-B8C2-DD712621EB61}" destId="{FE76E1CD-A173-4209-95C5-9197A562AE23}" srcOrd="4" destOrd="0" presId="urn:microsoft.com/office/officeart/2005/8/layout/orgChart1"/>
    <dgm:cxn modelId="{6367C4C6-2784-412B-8179-3607E66B8159}" type="presParOf" srcId="{8EFE8F77-C5C0-48AA-B8C2-DD712621EB61}" destId="{95ED663E-F014-4F22-A16C-000EA0F1D5A6}" srcOrd="5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6" destOrd="0" presId="urn:microsoft.com/office/officeart/2005/8/layout/orgChart1"/>
    <dgm:cxn modelId="{95B3BE18-240C-44BC-8C86-C4087950AF57}" type="presParOf" srcId="{8EFE8F77-C5C0-48AA-B8C2-DD712621EB61}" destId="{221ED67E-B2C1-4F41-B3ED-8B3D88E011CD}" srcOrd="7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068" custScaleY="59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Municipio </a:t>
          </a:r>
          <a:r>
            <a:rPr lang="es-ES" sz="1200" dirty="0" smtClean="0"/>
            <a:t>Saludable</a:t>
          </a:r>
          <a:endParaRPr lang="es-ES" sz="1200" dirty="0" smtClean="0"/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48708A3B-8996-4B40-B6B8-AD49256915DE}">
      <dgm:prSet phldrT="[Texto]"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Dental</a:t>
          </a:r>
          <a:endParaRPr lang="es-ES" sz="1200" dirty="0" smtClean="0"/>
        </a:p>
      </dgm:t>
    </dgm:pt>
    <dgm:pt modelId="{2EA33DA9-710B-479E-BBEA-5BF8858D42B3}" type="parTrans" cxnId="{D8191174-0F5F-41B7-B44D-DCD7AA1C694F}">
      <dgm:prSet/>
      <dgm:spPr/>
      <dgm:t>
        <a:bodyPr/>
        <a:lstStyle/>
        <a:p>
          <a:endParaRPr lang="es-ES" sz="1200"/>
        </a:p>
      </dgm:t>
    </dgm:pt>
    <dgm:pt modelId="{4186F8D7-731C-4BF2-B020-2B14E0BB50AE}" type="sibTrans" cxnId="{D8191174-0F5F-41B7-B44D-DCD7AA1C694F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4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9B6EA5CD-FADE-4EB2-A8B6-433E458AAAC7}" type="pres">
      <dgm:prSet presAssocID="{2EA33DA9-710B-479E-BBEA-5BF8858D42B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0D77DE6-B6C2-4F62-B25A-A4F5563D0737}" type="pres">
      <dgm:prSet presAssocID="{48708A3B-8996-4B40-B6B8-AD49256915DE}" presName="hierRoot2" presStyleCnt="0">
        <dgm:presLayoutVars>
          <dgm:hierBranch val="init"/>
        </dgm:presLayoutVars>
      </dgm:prSet>
      <dgm:spPr/>
    </dgm:pt>
    <dgm:pt modelId="{9DE286A3-93FE-47E5-A39D-4932E27C3C4F}" type="pres">
      <dgm:prSet presAssocID="{48708A3B-8996-4B40-B6B8-AD49256915DE}" presName="rootComposite" presStyleCnt="0"/>
      <dgm:spPr/>
    </dgm:pt>
    <dgm:pt modelId="{3D20B471-85B0-4EEC-AC1F-DE5B9117836B}" type="pres">
      <dgm:prSet presAssocID="{48708A3B-8996-4B40-B6B8-AD49256915D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DE6319-8711-429C-AF86-D69F90593D56}" type="pres">
      <dgm:prSet presAssocID="{48708A3B-8996-4B40-B6B8-AD49256915D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C0CE0EC-D401-44A3-8861-ADBD5DA0D382}" type="pres">
      <dgm:prSet presAssocID="{48708A3B-8996-4B40-B6B8-AD49256915DE}" presName="hierChild4" presStyleCnt="0"/>
      <dgm:spPr/>
    </dgm:pt>
    <dgm:pt modelId="{9C3A4663-87A3-43BF-A527-787927EAD287}" type="pres">
      <dgm:prSet presAssocID="{48708A3B-8996-4B40-B6B8-AD49256915DE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BB50B82D-BF48-4402-9EB1-0DC78C6016F5}" type="presOf" srcId="{48708A3B-8996-4B40-B6B8-AD49256915DE}" destId="{3D20B471-85B0-4EEC-AC1F-DE5B9117836B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97037F42-4FD6-4766-815D-E8BD48C60FFC}" type="presOf" srcId="{2EA33DA9-710B-479E-BBEA-5BF8858D42B3}" destId="{9B6EA5CD-FADE-4EB2-A8B6-433E458AAAC7}" srcOrd="0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D8191174-0F5F-41B7-B44D-DCD7AA1C694F}" srcId="{ED9B97AD-7F2B-4925-ACE9-E2DD9328A7A7}" destId="{48708A3B-8996-4B40-B6B8-AD49256915DE}" srcOrd="3" destOrd="0" parTransId="{2EA33DA9-710B-479E-BBEA-5BF8858D42B3}" sibTransId="{4186F8D7-731C-4BF2-B020-2B14E0BB50AE}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7B62088E-9AD0-4690-96EC-5C8AF4FAF46B}" type="presOf" srcId="{48708A3B-8996-4B40-B6B8-AD49256915DE}" destId="{67DE6319-8711-429C-AF86-D69F90593D56}" srcOrd="1" destOrd="0" presId="urn:microsoft.com/office/officeart/2005/8/layout/orgChart1"/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E0302B90-5323-43FA-A1A3-CF86FB673802}" type="presParOf" srcId="{1C237E52-45C1-42C9-AFCB-6818B920287F}" destId="{9B6EA5CD-FADE-4EB2-A8B6-433E458AAAC7}" srcOrd="6" destOrd="0" presId="urn:microsoft.com/office/officeart/2005/8/layout/orgChart1"/>
    <dgm:cxn modelId="{9A77351E-6391-4C5C-8078-6401C30D9395}" type="presParOf" srcId="{1C237E52-45C1-42C9-AFCB-6818B920287F}" destId="{70D77DE6-B6C2-4F62-B25A-A4F5563D0737}" srcOrd="7" destOrd="0" presId="urn:microsoft.com/office/officeart/2005/8/layout/orgChart1"/>
    <dgm:cxn modelId="{44F2188C-9E55-40D1-A038-66687B3D0F43}" type="presParOf" srcId="{70D77DE6-B6C2-4F62-B25A-A4F5563D0737}" destId="{9DE286A3-93FE-47E5-A39D-4932E27C3C4F}" srcOrd="0" destOrd="0" presId="urn:microsoft.com/office/officeart/2005/8/layout/orgChart1"/>
    <dgm:cxn modelId="{41091965-5B41-4EF0-9A4F-824C029B176D}" type="presParOf" srcId="{9DE286A3-93FE-47E5-A39D-4932E27C3C4F}" destId="{3D20B471-85B0-4EEC-AC1F-DE5B9117836B}" srcOrd="0" destOrd="0" presId="urn:microsoft.com/office/officeart/2005/8/layout/orgChart1"/>
    <dgm:cxn modelId="{C330B922-3406-455F-88D4-6BCCDE22F749}" type="presParOf" srcId="{9DE286A3-93FE-47E5-A39D-4932E27C3C4F}" destId="{67DE6319-8711-429C-AF86-D69F90593D56}" srcOrd="1" destOrd="0" presId="urn:microsoft.com/office/officeart/2005/8/layout/orgChart1"/>
    <dgm:cxn modelId="{A51A18BE-19BF-4229-A616-94A455C8B111}" type="presParOf" srcId="{70D77DE6-B6C2-4F62-B25A-A4F5563D0737}" destId="{AC0CE0EC-D401-44A3-8861-ADBD5DA0D382}" srcOrd="1" destOrd="0" presId="urn:microsoft.com/office/officeart/2005/8/layout/orgChart1"/>
    <dgm:cxn modelId="{62668FDB-6482-41A0-A7E7-604E264F89CA}" type="presParOf" srcId="{70D77DE6-B6C2-4F62-B25A-A4F5563D0737}" destId="{9C3A4663-87A3-43BF-A527-787927EAD287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</a:t>
          </a:r>
          <a:r>
            <a:rPr lang="es-ES" sz="1200" dirty="0" smtClean="0"/>
            <a:t>Médicas</a:t>
          </a:r>
          <a:endParaRPr lang="es-ES" sz="1200" dirty="0" smtClean="0"/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</a:t>
          </a:r>
          <a:r>
            <a:rPr lang="es-ES" sz="1200" dirty="0" smtClean="0"/>
            <a:t>Sociales</a:t>
          </a:r>
          <a:endParaRPr lang="es-ES" sz="1200" dirty="0" smtClean="0"/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1408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06A5637A-BEE0-413A-80BC-8CA1E66745F6}" type="pres">
      <dgm:prSet presAssocID="{ACF51F41-A942-4FCE-AC18-706DCED291C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CA2241-C546-475D-81F0-CDFAC1C98B2A}" type="pres">
      <dgm:prSet presAssocID="{041A8CE4-DD1A-467F-BAEF-5100CEF47AD3}" presName="rootComposite" presStyleCnt="0"/>
      <dgm:spPr/>
      <dgm:t>
        <a:bodyPr/>
        <a:lstStyle/>
        <a:p>
          <a:endParaRPr lang="es-ES"/>
        </a:p>
      </dgm:t>
    </dgm:pt>
    <dgm:pt modelId="{739B424E-9D74-4E7F-B952-625B68D29FF6}" type="pres">
      <dgm:prSet presAssocID="{041A8CE4-DD1A-467F-BAEF-5100CEF47AD3}" presName="rootText" presStyleLbl="node2" presStyleIdx="0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  <dgm:t>
        <a:bodyPr/>
        <a:lstStyle/>
        <a:p>
          <a:endParaRPr lang="es-ES"/>
        </a:p>
      </dgm:t>
    </dgm:pt>
    <dgm:pt modelId="{EDF8B618-A771-429F-8A74-CAC613184AB4}" type="pres">
      <dgm:prSet presAssocID="{041A8CE4-DD1A-467F-BAEF-5100CEF47AD3}" presName="hierChild5" presStyleCnt="0"/>
      <dgm:spPr/>
      <dgm:t>
        <a:bodyPr/>
        <a:lstStyle/>
        <a:p>
          <a:endParaRPr lang="es-ES"/>
        </a:p>
      </dgm:t>
    </dgm:pt>
    <dgm:pt modelId="{FF9DEA85-80BD-4C0D-B553-8AEA15832F18}" type="pres">
      <dgm:prSet presAssocID="{A003D6A7-D970-4731-A546-A8A97E92DBC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866DBDC-8C6B-4738-9E38-0BA7DD024A21}" type="pres">
      <dgm:prSet presAssocID="{C687A3A8-4BBA-4AE8-850C-6DEF6B417ABA}" presName="rootComposite" presStyleCnt="0"/>
      <dgm:spPr/>
      <dgm:t>
        <a:bodyPr/>
        <a:lstStyle/>
        <a:p>
          <a:endParaRPr lang="es-ES"/>
        </a:p>
      </dgm:t>
    </dgm:pt>
    <dgm:pt modelId="{8A63D538-EE86-4155-9ED6-6975762E29A8}" type="pres">
      <dgm:prSet presAssocID="{C687A3A8-4BBA-4AE8-850C-6DEF6B417ABA}" presName="rootText" presStyleLbl="node2" presStyleIdx="1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  <dgm:t>
        <a:bodyPr/>
        <a:lstStyle/>
        <a:p>
          <a:endParaRPr lang="es-ES"/>
        </a:p>
      </dgm:t>
    </dgm:pt>
    <dgm:pt modelId="{FBCADB72-E9E5-496F-AF6E-96B29C1E5AF4}" type="pres">
      <dgm:prSet presAssocID="{C687A3A8-4BBA-4AE8-850C-6DEF6B417ABA}" presName="hierChild5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2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3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4" presStyleCnt="8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4" presStyleCnt="6" custScaleY="9982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5" presStyleCnt="8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5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7C49C0C1-02C7-49D1-92D5-8AB2C7BF5951}" type="pres">
      <dgm:prSet presAssocID="{A4D283FB-D8B3-4DED-BDBA-29D1B80ABE89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99C79E4-82EC-4102-97B6-C59F058D3458}" type="pres">
      <dgm:prSet presAssocID="{F7E1DD6F-751E-4D34-A4E2-91CCC98FAD5D}" presName="rootComposite3" presStyleCnt="0"/>
      <dgm:spPr/>
      <dgm:t>
        <a:bodyPr/>
        <a:lstStyle/>
        <a:p>
          <a:endParaRPr lang="es-ES"/>
        </a:p>
      </dgm:t>
    </dgm:pt>
    <dgm:pt modelId="{B6098F19-88EE-4DB3-A08E-941503ABA618}" type="pres">
      <dgm:prSet presAssocID="{F7E1DD6F-751E-4D34-A4E2-91CCC98FAD5D}" presName="rootText3" presStyleLbl="asst1" presStyleIdx="0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  <dgm:t>
        <a:bodyPr/>
        <a:lstStyle/>
        <a:p>
          <a:endParaRPr lang="es-ES"/>
        </a:p>
      </dgm:t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C312F52-8FED-40C7-BE9E-DAA5C461996F}" type="pres">
      <dgm:prSet presAssocID="{3DA29521-3EDF-437B-BB61-0D3055EABBC6}" presName="rootComposite" presStyleCnt="0"/>
      <dgm:spPr/>
      <dgm:t>
        <a:bodyPr/>
        <a:lstStyle/>
        <a:p>
          <a:endParaRPr lang="es-ES"/>
        </a:p>
      </dgm:t>
    </dgm:pt>
    <dgm:pt modelId="{3E4706AA-62C4-4DC9-AD6B-013CAC570708}" type="pres">
      <dgm:prSet presAssocID="{3DA29521-3EDF-437B-BB61-0D3055EABBC6}" presName="rootText" presStyleLbl="node3" presStyleIdx="0" presStyleCnt="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  <dgm:t>
        <a:bodyPr/>
        <a:lstStyle/>
        <a:p>
          <a:endParaRPr lang="es-ES"/>
        </a:p>
      </dgm:t>
    </dgm:pt>
    <dgm:pt modelId="{1CC53FD5-664A-4E00-95FC-E686AA271122}" type="pres">
      <dgm:prSet presAssocID="{3DA29521-3EDF-437B-BB61-0D3055EABBC6}" presName="hierChild5" presStyleCnt="0"/>
      <dgm:spPr/>
      <dgm:t>
        <a:bodyPr/>
        <a:lstStyle/>
        <a:p>
          <a:endParaRPr lang="es-ES"/>
        </a:p>
      </dgm:t>
    </dgm:pt>
    <dgm:pt modelId="{DA980708-CC51-4C76-BEAC-E5437E41B230}" type="pres">
      <dgm:prSet presAssocID="{F7E1DD6F-751E-4D34-A4E2-91CCC98FAD5D}" presName="hierChild7" presStyleCnt="0"/>
      <dgm:spPr/>
      <dgm:t>
        <a:bodyPr/>
        <a:lstStyle/>
        <a:p>
          <a:endParaRPr lang="es-ES"/>
        </a:p>
      </dgm:t>
    </dgm:pt>
    <dgm:pt modelId="{8A6770C5-5DD1-43F0-98A4-4E39C4676A1B}" type="pres">
      <dgm:prSet presAssocID="{8CF64E16-4342-4391-9078-72DA27ECB37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981AE2-89C8-4550-BD84-002C4A27E6F1}" type="pres">
      <dgm:prSet presAssocID="{13B2918D-6EBE-4E50-8B61-CC32C5E5E1D0}" presName="rootComposite3" presStyleCnt="0"/>
      <dgm:spPr/>
      <dgm:t>
        <a:bodyPr/>
        <a:lstStyle/>
        <a:p>
          <a:endParaRPr lang="es-ES"/>
        </a:p>
      </dgm:t>
    </dgm:pt>
    <dgm:pt modelId="{BCC9A269-639D-4839-B894-82B3F960B3CF}" type="pres">
      <dgm:prSet presAssocID="{13B2918D-6EBE-4E50-8B61-CC32C5E5E1D0}" presName="rootText3" presStyleLbl="asst1" presStyleIdx="1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  <dgm:t>
        <a:bodyPr/>
        <a:lstStyle/>
        <a:p>
          <a:endParaRPr lang="es-ES"/>
        </a:p>
      </dgm:t>
    </dgm:pt>
    <dgm:pt modelId="{3FF278E0-DB4F-4F98-936F-D494597668AF}" type="pres">
      <dgm:prSet presAssocID="{13B2918D-6EBE-4E50-8B61-CC32C5E5E1D0}" presName="hierChild7" presStyleCnt="0"/>
      <dgm:spPr/>
      <dgm:t>
        <a:bodyPr/>
        <a:lstStyle/>
        <a:p>
          <a:endParaRPr lang="es-ES"/>
        </a:p>
      </dgm:t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5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7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4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6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2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3" destOrd="0" parTransId="{A003D6A7-D970-4731-A546-A8A97E92DBC1}" sibTransId="{E74E92CF-0768-48CC-BC00-3A0249771A99}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</a:t>
          </a:r>
          <a:r>
            <a:rPr lang="es-ES" sz="1200" dirty="0" smtClean="0"/>
            <a:t>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  <a:endParaRPr lang="es-ES" sz="1200" dirty="0" smtClean="0"/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Médicos(as)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Médico(a</a:t>
          </a:r>
          <a:r>
            <a:rPr lang="es-ES" sz="1200" dirty="0" smtClean="0"/>
            <a:t>) Familiar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Ginecólogo(a)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Técnico(a</a:t>
          </a:r>
          <a:r>
            <a:rPr lang="es-ES" sz="1200" dirty="0" smtClean="0"/>
            <a:t>) Radiólogo(a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 smtClean="0"/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/>
            <a:t>Encargado(a) de Centro de </a:t>
          </a:r>
          <a:r>
            <a:rPr lang="es-ES" sz="1200" dirty="0" smtClean="0"/>
            <a:t>Salud</a:t>
          </a:r>
          <a:endParaRPr lang="es-ES" sz="1200" dirty="0" smtClean="0"/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/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48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5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9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 val="init"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5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2" presStyleCnt="5" custScaleX="150050" custScaleY="2057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2" presStyleCnt="5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3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3" presStyleCnt="5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0" presStyleCnt="1" custLinFactNeighborY="-12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0" presStyleCnt="1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4" presStyleCnt="5" custScaleY="1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4" presStyleCnt="5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</dgm:ptLst>
  <dgm:cxnLst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D34EE00-080F-4745-92C3-7FA06F3B0B3F}" srcId="{6C2B880C-0A5A-41B3-829D-3E657D92A925}" destId="{F8A04D02-5F24-4998-ABDD-91C5B3BBD1E7}" srcOrd="5" destOrd="0" parTransId="{ADCC655E-1A12-42BD-808C-15C963830FB7}" sibTransId="{A91D4DB8-9FCE-4082-AB13-A92CA688A578}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6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EBD09113-16BD-426C-BD71-D5AC4150D200}" srcId="{6C2B880C-0A5A-41B3-829D-3E657D92A925}" destId="{84B91F15-FF4E-456A-BAAF-C6916BCB1CC6}" srcOrd="3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E93DC3B5-A598-4FA6-8571-A1F5275E8B3D}" srcId="{6C2B880C-0A5A-41B3-829D-3E657D92A925}" destId="{19854413-F771-4D67-92EA-B7877E7FA75D}" srcOrd="8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4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7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2CB25E64-CB1F-407C-9BB4-31FBFA467975}" type="presParOf" srcId="{2B963943-4845-44BD-B4DA-0AB1B7213DEA}" destId="{91B5025F-8E68-4D74-9AD5-F06C5F8F5341}" srcOrd="4" destOrd="0" presId="urn:microsoft.com/office/officeart/2005/8/layout/orgChart1"/>
    <dgm:cxn modelId="{3D77E1E3-2F9B-4C65-9AE6-AA5E65FCF1E7}" type="presParOf" srcId="{2B963943-4845-44BD-B4DA-0AB1B7213DEA}" destId="{A9FFC846-804F-494A-92AD-890CAFC81BC0}" srcOrd="5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6" destOrd="0" presId="urn:microsoft.com/office/officeart/2005/8/layout/orgChart1"/>
    <dgm:cxn modelId="{C302F3DB-2A03-452C-82AB-342C914F96D9}" type="presParOf" srcId="{2B963943-4845-44BD-B4DA-0AB1B7213DEA}" destId="{94A1D474-216F-43A9-ACDB-423937F91CBE}" srcOrd="7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8" destOrd="0" presId="urn:microsoft.com/office/officeart/2005/8/layout/orgChart1"/>
    <dgm:cxn modelId="{E71D4C12-B1DD-4587-886B-4D09B4A3C268}" type="presParOf" srcId="{2B963943-4845-44BD-B4DA-0AB1B7213DEA}" destId="{96636E4E-BD78-4322-9B65-6175D3A0761B}" srcOrd="9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  <dgm:cxn modelId="{6CD86D7C-888F-4436-B976-2D7F6456AC70}" type="presParOf" srcId="{B9FF8969-08BC-4BC7-9A69-14CCC9C617D5}" destId="{DD8A5A2E-429F-404C-888E-1CBD2758013D}" srcOrd="6" destOrd="0" presId="urn:microsoft.com/office/officeart/2005/8/layout/orgChart1"/>
    <dgm:cxn modelId="{7DBCF0D0-F4B6-47B9-BF61-F8C2A831227B}" type="presParOf" srcId="{B9FF8969-08BC-4BC7-9A69-14CCC9C617D5}" destId="{A7944077-D566-416B-A3D1-4C3531316EC7}" srcOrd="7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</a:t>
          </a:r>
          <a:r>
            <a:rPr lang="es-ES" sz="1200" dirty="0" smtClean="0"/>
            <a:t>Felino</a:t>
          </a:r>
          <a:endParaRPr lang="es-ES" sz="1200" dirty="0" smtClean="0"/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</a:t>
          </a:r>
          <a:endParaRPr lang="es-ES" sz="1200" dirty="0" smtClean="0"/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200" dirty="0" smtClean="0"/>
        </a:p>
        <a:p>
          <a:r>
            <a:rPr lang="es-ES" sz="1200" dirty="0" err="1" smtClean="0"/>
            <a:t>Capturadores</a:t>
          </a:r>
          <a:r>
            <a:rPr lang="es-ES" sz="1200" dirty="0" smtClean="0"/>
            <a:t>(as)</a:t>
          </a:r>
          <a:endParaRPr lang="es-ES" sz="1200" dirty="0" smtClean="0"/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  <a:p>
          <a:endParaRPr lang="es-ES" sz="1200" dirty="0" smtClean="0"/>
        </a:p>
        <a:p>
          <a:r>
            <a:rPr lang="es-ES" sz="1200" dirty="0" smtClean="0"/>
            <a:t>Veterinarios(as)</a:t>
          </a:r>
          <a:endParaRPr lang="es-ES" sz="1200" dirty="0" smtClean="0"/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</a:t>
          </a:r>
          <a:r>
            <a:rPr lang="es-ES" sz="1200" dirty="0" smtClean="0"/>
            <a:t>Prioritarios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/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/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/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68279" custScaleY="43624" custLinFactNeighborX="-6" custLinFactNeighborY="39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45937" custScaleY="44573" custLinFactNeighborY="12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 val="init"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1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1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Religiosos</a:t>
          </a:r>
        </a:p>
        <a:p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/>
            <a:t>Área de Patrimonio Seguro</a:t>
          </a:r>
          <a:endParaRPr lang="es-ES" sz="1200" b="0" dirty="0"/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/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/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/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/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/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6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Y="96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2C6494D4-6831-427F-A5DD-A460FDF85822}" type="pres">
      <dgm:prSet presAssocID="{568A9E5D-10DF-49F5-A4A2-D085AD850246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D4458229-B2DA-486B-A969-08121C4A6998}" type="pres">
      <dgm:prSet presAssocID="{141E0278-96CE-4406-868A-D154C8945FAA}" presName="Name35" presStyleLbl="parChTrans1D3" presStyleIdx="1" presStyleCnt="5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3" presStyleIdx="1" presStyleCnt="5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06C83DCF-5BEC-47C9-A0F4-1EB40F853946}" type="pres">
      <dgm:prSet presAssocID="{EF7FACAD-6FC9-4BE4-9680-CB0ED3F4CAB1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2" presStyleCnt="5" custScaleY="100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2" presStyleCnt="5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13173" custScaleY="56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3" presStyleCnt="5" custScaleY="100158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3" presStyleCnt="5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4" presStyleCnt="5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4" presStyleCnt="5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BA30D4-A4E1-43BA-8F30-D94F6DD80B00}" type="presOf" srcId="{141E0278-96CE-4406-868A-D154C8945FAA}" destId="{D4458229-B2DA-486B-A969-08121C4A6998}" srcOrd="0" destOrd="0" presId="urn:microsoft.com/office/officeart/2005/8/layout/orgChart1"/>
    <dgm:cxn modelId="{12909CAC-48D9-4156-984E-2AB6D1BE53CB}" type="presOf" srcId="{EF7FACAD-6FC9-4BE4-9680-CB0ED3F4CAB1}" destId="{06C83DCF-5BEC-47C9-A0F4-1EB40F853946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2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6B899FF-7B62-4911-B083-E6F0EF57A4E5}" type="presOf" srcId="{9EA03BA2-8301-4952-92B8-AAA06374AE35}" destId="{BF25BA90-64ED-4ACD-B273-C084258BDA2A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043286E-EBBC-4FE6-B530-717C93DC3B4E}" srcId="{059AF23E-1A58-4A64-9AD6-6052D8AAA275}" destId="{9EA03BA2-8301-4952-92B8-AAA06374AE35}" srcOrd="1" destOrd="0" parTransId="{141E0278-96CE-4406-868A-D154C8945FAA}" sibTransId="{DBB45BF0-EB82-48C8-B319-B0FF830B3EB3}"/>
    <dgm:cxn modelId="{D822CBC7-7031-4DF8-8F8F-81386A08B827}" type="presOf" srcId="{9EA03BA2-8301-4952-92B8-AAA06374AE35}" destId="{872ECC00-D14A-478E-A9BB-F8C13B4EC935}" srcOrd="1" destOrd="0" presId="urn:microsoft.com/office/officeart/2005/8/layout/orgChart1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73D83489-6C23-4E90-A563-799DCD327EB6}" type="presOf" srcId="{568A9E5D-10DF-49F5-A4A2-D085AD850246}" destId="{2C6494D4-6831-427F-A5DD-A460FDF85822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1C24AAE9-4C5C-4D5C-9787-43C3822CA818}" type="presParOf" srcId="{1DC5C5F5-991B-477C-AD43-B83EE69F1854}" destId="{2C6494D4-6831-427F-A5DD-A460FDF85822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DDB46CD0-C1B9-4248-8C64-46F7A0F10A55}" type="presParOf" srcId="{1DC5C5F5-991B-477C-AD43-B83EE69F1854}" destId="{D4458229-B2DA-486B-A969-08121C4A6998}" srcOrd="2" destOrd="0" presId="urn:microsoft.com/office/officeart/2005/8/layout/orgChart1"/>
    <dgm:cxn modelId="{E048AB82-ABAD-45B1-98E2-6BFB53CBE61A}" type="presParOf" srcId="{1DC5C5F5-991B-477C-AD43-B83EE69F1854}" destId="{95EFFB85-414E-4B54-AD5B-60898F0B3FB9}" srcOrd="3" destOrd="0" presId="urn:microsoft.com/office/officeart/2005/8/layout/orgChart1"/>
    <dgm:cxn modelId="{141B8864-A811-4CC8-A3FE-5D3F9205E220}" type="presParOf" srcId="{95EFFB85-414E-4B54-AD5B-60898F0B3FB9}" destId="{B8A7FC0B-BD70-4AC0-BA74-6C94EDF04227}" srcOrd="0" destOrd="0" presId="urn:microsoft.com/office/officeart/2005/8/layout/orgChart1"/>
    <dgm:cxn modelId="{57BF84EB-25AE-409A-AC79-FCD923979E7C}" type="presParOf" srcId="{B8A7FC0B-BD70-4AC0-BA74-6C94EDF04227}" destId="{BF25BA90-64ED-4ACD-B273-C084258BDA2A}" srcOrd="0" destOrd="0" presId="urn:microsoft.com/office/officeart/2005/8/layout/orgChart1"/>
    <dgm:cxn modelId="{E2F08B48-5172-43F3-959E-2B679A35E4AD}" type="presParOf" srcId="{B8A7FC0B-BD70-4AC0-BA74-6C94EDF04227}" destId="{872ECC00-D14A-478E-A9BB-F8C13B4EC935}" srcOrd="1" destOrd="0" presId="urn:microsoft.com/office/officeart/2005/8/layout/orgChart1"/>
    <dgm:cxn modelId="{7F181E7F-9DDB-464A-8B90-19C1D8A8736C}" type="presParOf" srcId="{95EFFB85-414E-4B54-AD5B-60898F0B3FB9}" destId="{46367E73-D5AE-4944-8DBE-56ED4A55D577}" srcOrd="1" destOrd="0" presId="urn:microsoft.com/office/officeart/2005/8/layout/orgChart1"/>
    <dgm:cxn modelId="{EC5A440E-B5DE-4E18-A385-86CB8AD4CA4C}" type="presParOf" srcId="{95EFFB85-414E-4B54-AD5B-60898F0B3FB9}" destId="{2F4F4145-A2B6-4E3A-8677-148AC6A2F034}" srcOrd="2" destOrd="0" presId="urn:microsoft.com/office/officeart/2005/8/layout/orgChart1"/>
    <dgm:cxn modelId="{6B89A6DF-F784-474D-9737-4ACF088C2B9A}" type="presParOf" srcId="{1DC5C5F5-991B-477C-AD43-B83EE69F1854}" destId="{06C83DCF-5BEC-47C9-A0F4-1EB40F853946}" srcOrd="4" destOrd="0" presId="urn:microsoft.com/office/officeart/2005/8/layout/orgChart1"/>
    <dgm:cxn modelId="{7EA03ED5-4FA4-4D1C-89A0-BD988DBE3844}" type="presParOf" srcId="{1DC5C5F5-991B-477C-AD43-B83EE69F1854}" destId="{E9A2282F-B706-42C9-AE09-E60514BCD287}" srcOrd="5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1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0362"/>
              </a:lnTo>
              <a:lnTo>
                <a:pt x="138388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9082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3540362"/>
              </a:lnTo>
              <a:lnTo>
                <a:pt x="0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1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180"/>
              </a:lnTo>
              <a:lnTo>
                <a:pt x="138388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9082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777180"/>
              </a:lnTo>
              <a:lnTo>
                <a:pt x="0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1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193"/>
              </a:lnTo>
              <a:lnTo>
                <a:pt x="138388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9082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028193"/>
              </a:lnTo>
              <a:lnTo>
                <a:pt x="0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1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012"/>
              </a:lnTo>
              <a:lnTo>
                <a:pt x="138388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9082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1265012"/>
              </a:lnTo>
              <a:lnTo>
                <a:pt x="0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1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649"/>
              </a:lnTo>
              <a:lnTo>
                <a:pt x="138388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9082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487649"/>
              </a:lnTo>
              <a:lnTo>
                <a:pt x="0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1" y="981695"/>
          <a:ext cx="91440" cy="164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0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63041" y="206730"/>
          <a:ext cx="2548858" cy="774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Secretario(a) de Desarrollo </a:t>
          </a:r>
          <a:r>
            <a:rPr lang="es-ES" sz="1200" b="0" kern="1200" dirty="0" smtClean="0">
              <a:latin typeface="+mn-lt"/>
            </a:rPr>
            <a:t>Social</a:t>
          </a:r>
          <a:endParaRPr lang="es-ES" sz="1200" b="0" kern="1200" dirty="0" smtClean="0">
            <a:latin typeface="+mn-lt"/>
          </a:endParaRPr>
        </a:p>
      </dsp:txBody>
      <dsp:txXfrm>
        <a:off x="1963041" y="206730"/>
        <a:ext cx="2548858" cy="774964"/>
      </dsp:txXfrm>
    </dsp:sp>
    <dsp:sp modelId="{A122AB98-6AEB-4224-8BB5-6741593B0990}">
      <dsp:nvSpPr>
        <dsp:cNvPr id="0" name=""/>
        <dsp:cNvSpPr/>
      </dsp:nvSpPr>
      <dsp:spPr>
        <a:xfrm>
          <a:off x="2034410" y="1145745"/>
          <a:ext cx="2406120" cy="62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Dirección General de Bienestar Social</a:t>
          </a:r>
        </a:p>
      </dsp:txBody>
      <dsp:txXfrm>
        <a:off x="2034410" y="1145745"/>
        <a:ext cx="2406120" cy="628034"/>
      </dsp:txXfrm>
    </dsp:sp>
    <dsp:sp modelId="{737D0D25-FC07-439A-811C-4436C0FDD776}">
      <dsp:nvSpPr>
        <dsp:cNvPr id="0" name=""/>
        <dsp:cNvSpPr/>
      </dsp:nvSpPr>
      <dsp:spPr>
        <a:xfrm>
          <a:off x="5643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latin typeface="+mn-lt"/>
            <a:cs typeface="Calibri" panose="020F0502020204030204" pitchFamily="34" charset="0"/>
          </a:endParaRPr>
        </a:p>
      </dsp:txBody>
      <dsp:txXfrm>
        <a:off x="5643" y="1958944"/>
        <a:ext cx="3093438" cy="604970"/>
      </dsp:txXfrm>
    </dsp:sp>
    <dsp:sp modelId="{5927BD05-D1F1-4524-A4B2-ACDFB02C8A25}">
      <dsp:nvSpPr>
        <dsp:cNvPr id="0" name=""/>
        <dsp:cNvSpPr/>
      </dsp:nvSpPr>
      <dsp:spPr>
        <a:xfrm>
          <a:off x="3375859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y Vinculación </a:t>
          </a:r>
          <a:r>
            <a:rPr lang="es-ES" sz="1200" b="0" kern="1200" dirty="0" smtClean="0">
              <a:latin typeface="+mn-lt"/>
            </a:rPr>
            <a:t>Ciudadana</a:t>
          </a:r>
          <a:endParaRPr lang="es-ES" sz="1200" kern="1200" dirty="0" smtClean="0">
            <a:latin typeface="+mn-lt"/>
          </a:endParaRPr>
        </a:p>
      </dsp:txBody>
      <dsp:txXfrm>
        <a:off x="3375859" y="1958944"/>
        <a:ext cx="3093438" cy="604970"/>
      </dsp:txXfrm>
    </dsp:sp>
    <dsp:sp modelId="{57E07DF7-CE51-443E-BC95-964C680B7368}">
      <dsp:nvSpPr>
        <dsp:cNvPr id="0" name=""/>
        <dsp:cNvSpPr/>
      </dsp:nvSpPr>
      <dsp:spPr>
        <a:xfrm>
          <a:off x="5643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Administrativo(a</a:t>
          </a:r>
          <a:r>
            <a:rPr lang="es-ES" sz="1200" b="0" kern="1200" dirty="0" smtClean="0">
              <a:latin typeface="+mn-lt"/>
            </a:rPr>
            <a:t>)</a:t>
          </a:r>
          <a:endParaRPr lang="es-ES" sz="1200" b="0" kern="1200" dirty="0" smtClean="0">
            <a:latin typeface="+mn-lt"/>
          </a:endParaRPr>
        </a:p>
      </dsp:txBody>
      <dsp:txXfrm>
        <a:off x="5643" y="2736307"/>
        <a:ext cx="3093438" cy="604970"/>
      </dsp:txXfrm>
    </dsp:sp>
    <dsp:sp modelId="{771E9286-B055-4092-8238-783CCE0A6D8E}">
      <dsp:nvSpPr>
        <dsp:cNvPr id="0" name=""/>
        <dsp:cNvSpPr/>
      </dsp:nvSpPr>
      <dsp:spPr>
        <a:xfrm>
          <a:off x="3375859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</a:t>
          </a:r>
          <a:r>
            <a:rPr lang="es-ES" sz="1200" b="0" kern="1200" dirty="0" smtClean="0">
              <a:latin typeface="+mn-lt"/>
            </a:rPr>
            <a:t>Cultura</a:t>
          </a:r>
          <a:endParaRPr lang="es-ES" sz="1200" b="0" kern="1200" dirty="0" smtClean="0">
            <a:latin typeface="+mn-lt"/>
          </a:endParaRPr>
        </a:p>
      </dsp:txBody>
      <dsp:txXfrm>
        <a:off x="3375859" y="2736307"/>
        <a:ext cx="3093438" cy="604970"/>
      </dsp:txXfrm>
    </dsp:sp>
    <dsp:sp modelId="{3CE931B2-A068-4F2F-9DD6-EAEA6CC5BA29}">
      <dsp:nvSpPr>
        <dsp:cNvPr id="0" name=""/>
        <dsp:cNvSpPr/>
      </dsp:nvSpPr>
      <dsp:spPr>
        <a:xfrm>
          <a:off x="5643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Física y </a:t>
          </a:r>
          <a:r>
            <a:rPr lang="es-ES" sz="1200" b="0" kern="1200" dirty="0" smtClean="0">
              <a:latin typeface="+mn-lt"/>
            </a:rPr>
            <a:t>Deporte</a:t>
          </a:r>
          <a:endParaRPr lang="es-ES" sz="1200" b="0" kern="1200" dirty="0" smtClean="0">
            <a:latin typeface="+mn-lt"/>
          </a:endParaRPr>
        </a:p>
      </dsp:txBody>
      <dsp:txXfrm>
        <a:off x="5643" y="3499489"/>
        <a:ext cx="3093438" cy="604970"/>
      </dsp:txXfrm>
    </dsp:sp>
    <dsp:sp modelId="{AFA9A362-FDDF-4280-AC14-8BD725FC1AAD}">
      <dsp:nvSpPr>
        <dsp:cNvPr id="0" name=""/>
        <dsp:cNvSpPr/>
      </dsp:nvSpPr>
      <dsp:spPr>
        <a:xfrm>
          <a:off x="3375859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</a:t>
          </a:r>
          <a:r>
            <a:rPr lang="es-ES" sz="1200" b="0" kern="1200" dirty="0" smtClean="0">
              <a:latin typeface="+mn-lt"/>
            </a:rPr>
            <a:t>Educación</a:t>
          </a:r>
          <a:endParaRPr lang="es-ES" sz="1200" b="0" kern="1200" dirty="0" smtClean="0">
            <a:latin typeface="+mn-lt"/>
          </a:endParaRPr>
        </a:p>
      </dsp:txBody>
      <dsp:txXfrm>
        <a:off x="3375859" y="3499489"/>
        <a:ext cx="3093438" cy="604970"/>
      </dsp:txXfrm>
    </dsp:sp>
    <dsp:sp modelId="{3D5A9447-68AD-484A-8DF0-AA6BD3EED4D1}">
      <dsp:nvSpPr>
        <dsp:cNvPr id="0" name=""/>
        <dsp:cNvSpPr/>
      </dsp:nvSpPr>
      <dsp:spPr>
        <a:xfrm>
          <a:off x="5643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Parques </a:t>
          </a:r>
          <a:r>
            <a:rPr lang="es-ES" sz="1200" b="0" kern="1200" dirty="0" smtClean="0">
              <a:latin typeface="+mn-lt"/>
            </a:rPr>
            <a:t>Públicos</a:t>
          </a:r>
          <a:endParaRPr lang="es-ES" sz="1200" b="0" kern="1200" dirty="0" smtClean="0">
            <a:latin typeface="+mn-lt"/>
          </a:endParaRPr>
        </a:p>
      </dsp:txBody>
      <dsp:txXfrm>
        <a:off x="5643" y="4248476"/>
        <a:ext cx="3093438" cy="604970"/>
      </dsp:txXfrm>
    </dsp:sp>
    <dsp:sp modelId="{41340268-AE5E-4F9C-B101-F27DB87DAA86}">
      <dsp:nvSpPr>
        <dsp:cNvPr id="0" name=""/>
        <dsp:cNvSpPr/>
      </dsp:nvSpPr>
      <dsp:spPr>
        <a:xfrm>
          <a:off x="3375859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Salud </a:t>
          </a:r>
          <a:r>
            <a:rPr lang="es-ES" sz="1200" b="0" kern="1200" dirty="0" smtClean="0">
              <a:latin typeface="+mn-lt"/>
            </a:rPr>
            <a:t>Pública</a:t>
          </a:r>
          <a:endParaRPr lang="es-ES" sz="1200" b="0" kern="1200" dirty="0" smtClean="0">
            <a:latin typeface="+mn-lt"/>
          </a:endParaRPr>
        </a:p>
      </dsp:txBody>
      <dsp:txXfrm>
        <a:off x="3375859" y="4248476"/>
        <a:ext cx="3093438" cy="604970"/>
      </dsp:txXfrm>
    </dsp:sp>
    <dsp:sp modelId="{76781323-3E25-470E-B823-5C7B8366FAC2}">
      <dsp:nvSpPr>
        <dsp:cNvPr id="0" name=""/>
        <dsp:cNvSpPr/>
      </dsp:nvSpPr>
      <dsp:spPr>
        <a:xfrm>
          <a:off x="5643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</a:t>
          </a:r>
          <a:r>
            <a:rPr lang="es-ES" sz="1200" b="0" kern="1200" dirty="0" smtClean="0">
              <a:latin typeface="+mn-lt"/>
            </a:rPr>
            <a:t>Prioritarios</a:t>
          </a:r>
          <a:endParaRPr lang="es-ES" sz="1200" b="0" kern="1200" dirty="0" smtClean="0">
            <a:latin typeface="+mn-lt"/>
          </a:endParaRPr>
        </a:p>
      </dsp:txBody>
      <dsp:txXfrm>
        <a:off x="5643" y="5011657"/>
        <a:ext cx="3093438" cy="604970"/>
      </dsp:txXfrm>
    </dsp:sp>
    <dsp:sp modelId="{82164179-93F5-4919-A00D-D86B09D4B625}">
      <dsp:nvSpPr>
        <dsp:cNvPr id="0" name=""/>
        <dsp:cNvSpPr/>
      </dsp:nvSpPr>
      <dsp:spPr>
        <a:xfrm>
          <a:off x="3375859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Dirección de Atención a Grupos Religiosos</a:t>
          </a:r>
        </a:p>
      </dsp:txBody>
      <dsp:txXfrm>
        <a:off x="3375859" y="5011657"/>
        <a:ext cx="3093438" cy="6049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04256" y="1590124"/>
          <a:ext cx="1260997" cy="437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50"/>
              </a:lnTo>
              <a:lnTo>
                <a:pt x="1260997" y="218850"/>
              </a:lnTo>
              <a:lnTo>
                <a:pt x="1260997" y="437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043258" y="1590124"/>
          <a:ext cx="1260997" cy="437701"/>
        </a:xfrm>
        <a:custGeom>
          <a:avLst/>
          <a:gdLst/>
          <a:ahLst/>
          <a:cxnLst/>
          <a:rect l="0" t="0" r="0" b="0"/>
          <a:pathLst>
            <a:path>
              <a:moveTo>
                <a:pt x="1260997" y="0"/>
              </a:moveTo>
              <a:lnTo>
                <a:pt x="1260997" y="218850"/>
              </a:lnTo>
              <a:lnTo>
                <a:pt x="0" y="218850"/>
              </a:lnTo>
              <a:lnTo>
                <a:pt x="0" y="437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262108" y="547977"/>
          <a:ext cx="2084294" cy="1042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1262108" y="547977"/>
        <a:ext cx="2084294" cy="1042147"/>
      </dsp:txXfrm>
    </dsp:sp>
    <dsp:sp modelId="{561035FD-A036-45F3-8768-74A8DEB66B75}">
      <dsp:nvSpPr>
        <dsp:cNvPr id="0" name=""/>
        <dsp:cNvSpPr/>
      </dsp:nvSpPr>
      <dsp:spPr>
        <a:xfrm>
          <a:off x="1111" y="2027826"/>
          <a:ext cx="2084294" cy="851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11" y="2027826"/>
        <a:ext cx="2084294" cy="851798"/>
      </dsp:txXfrm>
    </dsp:sp>
    <dsp:sp modelId="{88F7E2BC-39DC-4929-872F-592E1E6CDBE2}">
      <dsp:nvSpPr>
        <dsp:cNvPr id="0" name=""/>
        <dsp:cNvSpPr/>
      </dsp:nvSpPr>
      <dsp:spPr>
        <a:xfrm>
          <a:off x="2523106" y="2027826"/>
          <a:ext cx="2084294" cy="85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23106" y="2027826"/>
        <a:ext cx="2084294" cy="8531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85C62-DDCC-4C99-A8CE-61DA83FBD5AF}">
      <dsp:nvSpPr>
        <dsp:cNvPr id="0" name=""/>
        <dsp:cNvSpPr/>
      </dsp:nvSpPr>
      <dsp:spPr>
        <a:xfrm>
          <a:off x="4905389" y="1632951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54"/>
              </a:lnTo>
              <a:lnTo>
                <a:pt x="2029973" y="176154"/>
              </a:lnTo>
              <a:lnTo>
                <a:pt x="2029973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4859669" y="1632951"/>
          <a:ext cx="91440" cy="352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905389" y="3788406"/>
          <a:ext cx="3044960" cy="626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5"/>
              </a:lnTo>
              <a:lnTo>
                <a:pt x="3044960" y="450075"/>
              </a:lnTo>
              <a:lnTo>
                <a:pt x="304496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905389" y="3788406"/>
          <a:ext cx="1014986" cy="626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5"/>
              </a:lnTo>
              <a:lnTo>
                <a:pt x="1014986" y="450075"/>
              </a:lnTo>
              <a:lnTo>
                <a:pt x="1014986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890402" y="3788406"/>
          <a:ext cx="1014986" cy="626230"/>
        </a:xfrm>
        <a:custGeom>
          <a:avLst/>
          <a:gdLst/>
          <a:ahLst/>
          <a:cxnLst/>
          <a:rect l="0" t="0" r="0" b="0"/>
          <a:pathLst>
            <a:path>
              <a:moveTo>
                <a:pt x="1014986" y="0"/>
              </a:moveTo>
              <a:lnTo>
                <a:pt x="1014986" y="450075"/>
              </a:lnTo>
              <a:lnTo>
                <a:pt x="0" y="450075"/>
              </a:lnTo>
              <a:lnTo>
                <a:pt x="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1860428" y="3788406"/>
          <a:ext cx="3044960" cy="626230"/>
        </a:xfrm>
        <a:custGeom>
          <a:avLst/>
          <a:gdLst/>
          <a:ahLst/>
          <a:cxnLst/>
          <a:rect l="0" t="0" r="0" b="0"/>
          <a:pathLst>
            <a:path>
              <a:moveTo>
                <a:pt x="3044960" y="0"/>
              </a:moveTo>
              <a:lnTo>
                <a:pt x="3044960" y="450075"/>
              </a:lnTo>
              <a:lnTo>
                <a:pt x="0" y="450075"/>
              </a:lnTo>
              <a:lnTo>
                <a:pt x="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2875415" y="2824093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54"/>
              </a:lnTo>
              <a:lnTo>
                <a:pt x="2029973" y="176154"/>
              </a:lnTo>
              <a:lnTo>
                <a:pt x="2029973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829695" y="2824093"/>
          <a:ext cx="91440" cy="352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3A11E-8751-434E-A197-7DD0C15E6891}">
      <dsp:nvSpPr>
        <dsp:cNvPr id="0" name=""/>
        <dsp:cNvSpPr/>
      </dsp:nvSpPr>
      <dsp:spPr>
        <a:xfrm>
          <a:off x="845442" y="2824093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2029973" y="0"/>
              </a:moveTo>
              <a:lnTo>
                <a:pt x="2029973" y="176154"/>
              </a:lnTo>
              <a:lnTo>
                <a:pt x="0" y="176154"/>
              </a:lnTo>
              <a:lnTo>
                <a:pt x="0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2875415" y="1632951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2029973" y="0"/>
              </a:moveTo>
              <a:lnTo>
                <a:pt x="2029973" y="176154"/>
              </a:lnTo>
              <a:lnTo>
                <a:pt x="0" y="176154"/>
              </a:lnTo>
              <a:lnTo>
                <a:pt x="0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843386" y="794119"/>
          <a:ext cx="2124006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 </a:t>
          </a:r>
        </a:p>
      </dsp:txBody>
      <dsp:txXfrm>
        <a:off x="3843386" y="794119"/>
        <a:ext cx="2124006" cy="838832"/>
      </dsp:txXfrm>
    </dsp:sp>
    <dsp:sp modelId="{CA39CFAE-E2EA-4986-836A-5B47C17F74E9}">
      <dsp:nvSpPr>
        <dsp:cNvPr id="0" name=""/>
        <dsp:cNvSpPr/>
      </dsp:nvSpPr>
      <dsp:spPr>
        <a:xfrm>
          <a:off x="2036583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036583" y="1985261"/>
        <a:ext cx="1677664" cy="838832"/>
      </dsp:txXfrm>
    </dsp:sp>
    <dsp:sp modelId="{B4665A00-3C91-4F59-8FE3-DDE25D36672F}">
      <dsp:nvSpPr>
        <dsp:cNvPr id="0" name=""/>
        <dsp:cNvSpPr/>
      </dsp:nvSpPr>
      <dsp:spPr>
        <a:xfrm>
          <a:off x="6609" y="3176403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6609" y="3176403"/>
        <a:ext cx="1677664" cy="838832"/>
      </dsp:txXfrm>
    </dsp:sp>
    <dsp:sp modelId="{36D6C405-7143-4411-93B1-9BF8A1404A77}">
      <dsp:nvSpPr>
        <dsp:cNvPr id="0" name=""/>
        <dsp:cNvSpPr/>
      </dsp:nvSpPr>
      <dsp:spPr>
        <a:xfrm>
          <a:off x="2036583" y="3176403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 </a:t>
          </a:r>
        </a:p>
      </dsp:txBody>
      <dsp:txXfrm>
        <a:off x="2036583" y="3176403"/>
        <a:ext cx="1677664" cy="838832"/>
      </dsp:txXfrm>
    </dsp:sp>
    <dsp:sp modelId="{396AEBBD-1CC6-4A03-A15C-CD42339B9B61}">
      <dsp:nvSpPr>
        <dsp:cNvPr id="0" name=""/>
        <dsp:cNvSpPr/>
      </dsp:nvSpPr>
      <dsp:spPr>
        <a:xfrm>
          <a:off x="4066557" y="3176403"/>
          <a:ext cx="1677664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Zonas Operativas</a:t>
          </a:r>
          <a:endParaRPr lang="es-ES" sz="1200" b="0" kern="1200" dirty="0"/>
        </a:p>
      </dsp:txBody>
      <dsp:txXfrm>
        <a:off x="4066557" y="3176403"/>
        <a:ext cx="1677664" cy="612003"/>
      </dsp:txXfrm>
    </dsp:sp>
    <dsp:sp modelId="{314F7969-4745-4BE7-95BD-C80A55C847E4}">
      <dsp:nvSpPr>
        <dsp:cNvPr id="0" name=""/>
        <dsp:cNvSpPr/>
      </dsp:nvSpPr>
      <dsp:spPr>
        <a:xfrm>
          <a:off x="1021596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 </a:t>
          </a:r>
        </a:p>
      </dsp:txBody>
      <dsp:txXfrm>
        <a:off x="1021596" y="4414636"/>
        <a:ext cx="1677664" cy="838832"/>
      </dsp:txXfrm>
    </dsp:sp>
    <dsp:sp modelId="{7D0E3248-8136-422E-96CE-B4E619B7AD1F}">
      <dsp:nvSpPr>
        <dsp:cNvPr id="0" name=""/>
        <dsp:cNvSpPr/>
      </dsp:nvSpPr>
      <dsp:spPr>
        <a:xfrm>
          <a:off x="3051570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3051570" y="4414636"/>
        <a:ext cx="1677664" cy="838832"/>
      </dsp:txXfrm>
    </dsp:sp>
    <dsp:sp modelId="{44332F28-5843-41B1-8A1F-F7C3356A9A5B}">
      <dsp:nvSpPr>
        <dsp:cNvPr id="0" name=""/>
        <dsp:cNvSpPr/>
      </dsp:nvSpPr>
      <dsp:spPr>
        <a:xfrm>
          <a:off x="5081544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5081544" y="4414636"/>
        <a:ext cx="1677664" cy="838832"/>
      </dsp:txXfrm>
    </dsp:sp>
    <dsp:sp modelId="{B5CC304E-3A9B-4E09-8205-8E4A15DE77D7}">
      <dsp:nvSpPr>
        <dsp:cNvPr id="0" name=""/>
        <dsp:cNvSpPr/>
      </dsp:nvSpPr>
      <dsp:spPr>
        <a:xfrm>
          <a:off x="7111517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 </a:t>
          </a:r>
        </a:p>
      </dsp:txBody>
      <dsp:txXfrm>
        <a:off x="7111517" y="4414636"/>
        <a:ext cx="1677664" cy="838832"/>
      </dsp:txXfrm>
    </dsp:sp>
    <dsp:sp modelId="{87A33439-9464-482F-9CBB-BF6797F17F38}">
      <dsp:nvSpPr>
        <dsp:cNvPr id="0" name=""/>
        <dsp:cNvSpPr/>
      </dsp:nvSpPr>
      <dsp:spPr>
        <a:xfrm>
          <a:off x="4066557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4066557" y="1985261"/>
        <a:ext cx="1677664" cy="838832"/>
      </dsp:txXfrm>
    </dsp:sp>
    <dsp:sp modelId="{C75CA2CC-97C6-4D10-BD69-D21A2D512436}">
      <dsp:nvSpPr>
        <dsp:cNvPr id="0" name=""/>
        <dsp:cNvSpPr/>
      </dsp:nvSpPr>
      <dsp:spPr>
        <a:xfrm>
          <a:off x="6096530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6096530" y="1985261"/>
        <a:ext cx="1677664" cy="838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4C557-DBA5-46A9-A638-507119B32B67}">
      <dsp:nvSpPr>
        <dsp:cNvPr id="0" name=""/>
        <dsp:cNvSpPr/>
      </dsp:nvSpPr>
      <dsp:spPr>
        <a:xfrm>
          <a:off x="3791129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947"/>
              </a:lnTo>
              <a:lnTo>
                <a:pt x="18465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9D63A-E63D-49FD-B8E2-6625F7387DA9}">
      <dsp:nvSpPr>
        <dsp:cNvPr id="0" name=""/>
        <dsp:cNvSpPr/>
      </dsp:nvSpPr>
      <dsp:spPr>
        <a:xfrm>
          <a:off x="3606478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184650" y="0"/>
              </a:moveTo>
              <a:lnTo>
                <a:pt x="184650" y="808947"/>
              </a:lnTo>
              <a:lnTo>
                <a:pt x="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94A43-82D0-44FD-A562-42DD9C0270DB}">
      <dsp:nvSpPr>
        <dsp:cNvPr id="0" name=""/>
        <dsp:cNvSpPr/>
      </dsp:nvSpPr>
      <dsp:spPr>
        <a:xfrm>
          <a:off x="3791129" y="3357746"/>
          <a:ext cx="1063941" cy="369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50"/>
              </a:lnTo>
              <a:lnTo>
                <a:pt x="1063941" y="184650"/>
              </a:lnTo>
              <a:lnTo>
                <a:pt x="1063941" y="369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CFF91-1E1F-4229-A644-2F054587EC99}">
      <dsp:nvSpPr>
        <dsp:cNvPr id="0" name=""/>
        <dsp:cNvSpPr/>
      </dsp:nvSpPr>
      <dsp:spPr>
        <a:xfrm>
          <a:off x="2727188" y="3357746"/>
          <a:ext cx="1063941" cy="369301"/>
        </a:xfrm>
        <a:custGeom>
          <a:avLst/>
          <a:gdLst/>
          <a:ahLst/>
          <a:cxnLst/>
          <a:rect l="0" t="0" r="0" b="0"/>
          <a:pathLst>
            <a:path>
              <a:moveTo>
                <a:pt x="1063941" y="0"/>
              </a:moveTo>
              <a:lnTo>
                <a:pt x="1063941" y="184650"/>
              </a:lnTo>
              <a:lnTo>
                <a:pt x="0" y="184650"/>
              </a:lnTo>
              <a:lnTo>
                <a:pt x="0" y="369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3745409" y="881463"/>
          <a:ext cx="91440" cy="1617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78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2669401" y="2172"/>
          <a:ext cx="2243456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</a:t>
          </a:r>
          <a:r>
            <a:rPr lang="es-ES" sz="1200" kern="1200" dirty="0" smtClean="0"/>
            <a:t>Ciudadana</a:t>
          </a:r>
          <a:endParaRPr lang="es-ES" sz="1200" kern="1200" dirty="0" smtClean="0"/>
        </a:p>
      </dsp:txBody>
      <dsp:txXfrm>
        <a:off x="2669401" y="2172"/>
        <a:ext cx="2243456" cy="879290"/>
      </dsp:txXfrm>
    </dsp:sp>
    <dsp:sp modelId="{47F8C3F9-7577-4F66-8B90-0354FF56349B}">
      <dsp:nvSpPr>
        <dsp:cNvPr id="0" name=""/>
        <dsp:cNvSpPr/>
      </dsp:nvSpPr>
      <dsp:spPr>
        <a:xfrm>
          <a:off x="2721235" y="2499357"/>
          <a:ext cx="2139788" cy="858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2721235" y="2499357"/>
        <a:ext cx="2139788" cy="858389"/>
      </dsp:txXfrm>
    </dsp:sp>
    <dsp:sp modelId="{21539D6C-E026-4906-B5A0-4A9E35F54509}">
      <dsp:nvSpPr>
        <dsp:cNvPr id="0" name=""/>
        <dsp:cNvSpPr/>
      </dsp:nvSpPr>
      <dsp:spPr>
        <a:xfrm>
          <a:off x="1847897" y="3727048"/>
          <a:ext cx="1758580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847897" y="3727048"/>
        <a:ext cx="1758580" cy="879290"/>
      </dsp:txXfrm>
    </dsp:sp>
    <dsp:sp modelId="{6F433DA3-3A74-4DD2-BFF9-541FBBA2EF5D}">
      <dsp:nvSpPr>
        <dsp:cNvPr id="0" name=""/>
        <dsp:cNvSpPr/>
      </dsp:nvSpPr>
      <dsp:spPr>
        <a:xfrm>
          <a:off x="3975780" y="3727048"/>
          <a:ext cx="1758580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975780" y="3727048"/>
        <a:ext cx="1758580" cy="879290"/>
      </dsp:txXfrm>
    </dsp:sp>
    <dsp:sp modelId="{22B9A456-67FB-4D0D-88C2-4E7A1F471362}">
      <dsp:nvSpPr>
        <dsp:cNvPr id="0" name=""/>
        <dsp:cNvSpPr/>
      </dsp:nvSpPr>
      <dsp:spPr>
        <a:xfrm>
          <a:off x="1847897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1847897" y="1351206"/>
        <a:ext cx="1758580" cy="678407"/>
      </dsp:txXfrm>
    </dsp:sp>
    <dsp:sp modelId="{B52A4421-1364-439C-82BB-4CE3B6C02AAD}">
      <dsp:nvSpPr>
        <dsp:cNvPr id="0" name=""/>
        <dsp:cNvSpPr/>
      </dsp:nvSpPr>
      <dsp:spPr>
        <a:xfrm>
          <a:off x="3975780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3975780" y="1351206"/>
        <a:ext cx="1758580" cy="6784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0F0BA-A91B-46C8-9E65-5CD3813484FD}">
      <dsp:nvSpPr>
        <dsp:cNvPr id="0" name=""/>
        <dsp:cNvSpPr/>
      </dsp:nvSpPr>
      <dsp:spPr>
        <a:xfrm>
          <a:off x="3048000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7FF36-01D3-4673-ABBD-0DD9A95EBD9B}">
      <dsp:nvSpPr>
        <dsp:cNvPr id="0" name=""/>
        <dsp:cNvSpPr/>
      </dsp:nvSpPr>
      <dsp:spPr>
        <a:xfrm>
          <a:off x="1769417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B0839-1D1C-49EA-9C94-26BFDE3C933D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C2A59-2EA3-4BA1-940B-CC37FBD7A48E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</a:t>
          </a:r>
          <a:r>
            <a:rPr lang="es-ES" sz="1200" kern="1200" dirty="0" smtClean="0"/>
            <a:t>Ciudadana</a:t>
          </a:r>
          <a:endParaRPr lang="es-ES" sz="1200" kern="1200" dirty="0" smtClean="0"/>
        </a:p>
      </dsp:txBody>
      <dsp:txXfrm>
        <a:off x="1991320" y="3175"/>
        <a:ext cx="2113359" cy="1056679"/>
      </dsp:txXfrm>
    </dsp:sp>
    <dsp:sp modelId="{5F71949A-86C5-4164-B43D-45B18667D1A8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1991320" y="1503660"/>
        <a:ext cx="2113359" cy="1056679"/>
      </dsp:txXfrm>
    </dsp:sp>
    <dsp:sp modelId="{745C10B2-B697-40FF-819A-84ACADD2D7D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712737" y="3004145"/>
        <a:ext cx="2113359" cy="1056679"/>
      </dsp:txXfrm>
    </dsp:sp>
    <dsp:sp modelId="{A90AF1C4-E96D-4B4F-A610-9E08A19866C1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Informática</a:t>
          </a:r>
          <a:endParaRPr lang="es-ES" sz="1200" kern="1200" dirty="0" smtClean="0"/>
        </a:p>
      </dsp:txBody>
      <dsp:txXfrm>
        <a:off x="3269902" y="3004145"/>
        <a:ext cx="2113359" cy="10566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967346"/>
          <a:ext cx="91440" cy="690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80117" y="211"/>
          <a:ext cx="2880324" cy="967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1080117" y="211"/>
        <a:ext cx="2880324" cy="967134"/>
      </dsp:txXfrm>
    </dsp:sp>
    <dsp:sp modelId="{7C7FFC11-F991-46F4-880A-1CDA218EB5D2}">
      <dsp:nvSpPr>
        <dsp:cNvPr id="0" name=""/>
        <dsp:cNvSpPr/>
      </dsp:nvSpPr>
      <dsp:spPr>
        <a:xfrm>
          <a:off x="1512172" y="1657346"/>
          <a:ext cx="2016214" cy="129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12172" y="1657346"/>
        <a:ext cx="2016214" cy="12947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548717" y="1390097"/>
          <a:ext cx="136999" cy="600188"/>
        </a:xfrm>
        <a:custGeom>
          <a:avLst/>
          <a:gdLst/>
          <a:ahLst/>
          <a:cxnLst/>
          <a:rect l="0" t="0" r="0" b="0"/>
          <a:pathLst>
            <a:path>
              <a:moveTo>
                <a:pt x="136999" y="0"/>
              </a:moveTo>
              <a:lnTo>
                <a:pt x="136999" y="600188"/>
              </a:lnTo>
              <a:lnTo>
                <a:pt x="0" y="600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03583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03583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77"/>
              </a:lnTo>
              <a:lnTo>
                <a:pt x="1263586" y="1063377"/>
              </a:lnTo>
              <a:lnTo>
                <a:pt x="1263586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76410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76410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22130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1263586" y="0"/>
              </a:moveTo>
              <a:lnTo>
                <a:pt x="1263586" y="1063377"/>
              </a:lnTo>
              <a:lnTo>
                <a:pt x="0" y="1063377"/>
              </a:lnTo>
              <a:lnTo>
                <a:pt x="0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16314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98494" y="2024"/>
          <a:ext cx="2574444" cy="514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98494" y="2024"/>
        <a:ext cx="2574444" cy="514290"/>
      </dsp:txXfrm>
    </dsp:sp>
    <dsp:sp modelId="{BE3C37AE-6756-4098-852E-42222EA6315C}">
      <dsp:nvSpPr>
        <dsp:cNvPr id="0" name=""/>
        <dsp:cNvSpPr/>
      </dsp:nvSpPr>
      <dsp:spPr>
        <a:xfrm>
          <a:off x="2598605" y="790313"/>
          <a:ext cx="2174222" cy="599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2598605" y="790313"/>
        <a:ext cx="2174222" cy="599784"/>
      </dsp:txXfrm>
    </dsp:sp>
    <dsp:sp modelId="{467C7AA8-F799-456B-AE04-D4EEEBF27D51}">
      <dsp:nvSpPr>
        <dsp:cNvPr id="0" name=""/>
        <dsp:cNvSpPr/>
      </dsp:nvSpPr>
      <dsp:spPr>
        <a:xfrm>
          <a:off x="1295543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Trabajador(a)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1295543" y="2590475"/>
        <a:ext cx="2253173" cy="558201"/>
      </dsp:txXfrm>
    </dsp:sp>
    <dsp:sp modelId="{AFAFC3FA-FE42-4D04-B371-B49071D37976}">
      <dsp:nvSpPr>
        <dsp:cNvPr id="0" name=""/>
        <dsp:cNvSpPr/>
      </dsp:nvSpPr>
      <dsp:spPr>
        <a:xfrm>
          <a:off x="1295543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1295543" y="3422676"/>
        <a:ext cx="2253173" cy="1049521"/>
      </dsp:txXfrm>
    </dsp:sp>
    <dsp:sp modelId="{66C6DCBF-B74C-428F-926E-81F48E933CD3}">
      <dsp:nvSpPr>
        <dsp:cNvPr id="0" name=""/>
        <dsp:cNvSpPr/>
      </dsp:nvSpPr>
      <dsp:spPr>
        <a:xfrm>
          <a:off x="1295543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295543" y="4746196"/>
        <a:ext cx="2253173" cy="652379"/>
      </dsp:txXfrm>
    </dsp:sp>
    <dsp:sp modelId="{97CE9C80-B885-4586-BC2B-C74F470059C2}">
      <dsp:nvSpPr>
        <dsp:cNvPr id="0" name=""/>
        <dsp:cNvSpPr/>
      </dsp:nvSpPr>
      <dsp:spPr>
        <a:xfrm>
          <a:off x="3822716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22716" y="2590475"/>
        <a:ext cx="2253173" cy="558201"/>
      </dsp:txXfrm>
    </dsp:sp>
    <dsp:sp modelId="{AE55840D-EE15-4BE4-98AE-1E11CFCBACA8}">
      <dsp:nvSpPr>
        <dsp:cNvPr id="0" name=""/>
        <dsp:cNvSpPr/>
      </dsp:nvSpPr>
      <dsp:spPr>
        <a:xfrm>
          <a:off x="3822716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822716" y="3422676"/>
        <a:ext cx="2253173" cy="1049521"/>
      </dsp:txXfrm>
    </dsp:sp>
    <dsp:sp modelId="{A32614B0-E1A9-4D70-95F6-BACD79812298}">
      <dsp:nvSpPr>
        <dsp:cNvPr id="0" name=""/>
        <dsp:cNvSpPr/>
      </dsp:nvSpPr>
      <dsp:spPr>
        <a:xfrm>
          <a:off x="3822716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</a:t>
          </a:r>
          <a:r>
            <a:rPr lang="es-ES" sz="1200" kern="1200" dirty="0" smtClean="0"/>
            <a:t>Especialista</a:t>
          </a:r>
          <a:endParaRPr lang="es-ES" sz="1200" kern="1200" dirty="0" smtClean="0"/>
        </a:p>
      </dsp:txBody>
      <dsp:txXfrm>
        <a:off x="3822716" y="4746196"/>
        <a:ext cx="2253173" cy="652379"/>
      </dsp:txXfrm>
    </dsp:sp>
    <dsp:sp modelId="{F6AC5F27-7ABC-42E0-A66E-7BEF83D87FC8}">
      <dsp:nvSpPr>
        <dsp:cNvPr id="0" name=""/>
        <dsp:cNvSpPr/>
      </dsp:nvSpPr>
      <dsp:spPr>
        <a:xfrm>
          <a:off x="1295543" y="171118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95543" y="1711185"/>
        <a:ext cx="2253173" cy="5582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D987-C458-48E9-88A6-AE946254A599}">
      <dsp:nvSpPr>
        <dsp:cNvPr id="0" name=""/>
        <dsp:cNvSpPr/>
      </dsp:nvSpPr>
      <dsp:spPr>
        <a:xfrm>
          <a:off x="5417412" y="2196105"/>
          <a:ext cx="91440" cy="233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75DBF-CDDD-40EB-9D17-33FC74446CB8}">
      <dsp:nvSpPr>
        <dsp:cNvPr id="0" name=""/>
        <dsp:cNvSpPr/>
      </dsp:nvSpPr>
      <dsp:spPr>
        <a:xfrm>
          <a:off x="4203859" y="1407723"/>
          <a:ext cx="1259273" cy="233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1"/>
              </a:lnTo>
              <a:lnTo>
                <a:pt x="1259273" y="116591"/>
              </a:lnTo>
              <a:lnTo>
                <a:pt x="1259273" y="233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2E29-C6E3-42CC-AFF7-9BCC3AB4545F}">
      <dsp:nvSpPr>
        <dsp:cNvPr id="0" name=""/>
        <dsp:cNvSpPr/>
      </dsp:nvSpPr>
      <dsp:spPr>
        <a:xfrm>
          <a:off x="2993915" y="2129142"/>
          <a:ext cx="194219" cy="368845"/>
        </a:xfrm>
        <a:custGeom>
          <a:avLst/>
          <a:gdLst/>
          <a:ahLst/>
          <a:cxnLst/>
          <a:rect l="0" t="0" r="0" b="0"/>
          <a:pathLst>
            <a:path>
              <a:moveTo>
                <a:pt x="194219" y="0"/>
              </a:moveTo>
              <a:lnTo>
                <a:pt x="194219" y="368845"/>
              </a:lnTo>
              <a:lnTo>
                <a:pt x="0" y="3688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3142415" y="2129142"/>
          <a:ext cx="91440" cy="7511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11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BF414-D5FD-41DB-93C7-8DDFA5266F46}">
      <dsp:nvSpPr>
        <dsp:cNvPr id="0" name=""/>
        <dsp:cNvSpPr/>
      </dsp:nvSpPr>
      <dsp:spPr>
        <a:xfrm>
          <a:off x="3188135" y="1407723"/>
          <a:ext cx="1015724" cy="233183"/>
        </a:xfrm>
        <a:custGeom>
          <a:avLst/>
          <a:gdLst/>
          <a:ahLst/>
          <a:cxnLst/>
          <a:rect l="0" t="0" r="0" b="0"/>
          <a:pathLst>
            <a:path>
              <a:moveTo>
                <a:pt x="1015724" y="0"/>
              </a:moveTo>
              <a:lnTo>
                <a:pt x="1015724" y="116591"/>
              </a:lnTo>
              <a:lnTo>
                <a:pt x="0" y="116591"/>
              </a:lnTo>
              <a:lnTo>
                <a:pt x="0" y="233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C9062-3D9A-42CD-8964-60808494CDD3}">
      <dsp:nvSpPr>
        <dsp:cNvPr id="0" name=""/>
        <dsp:cNvSpPr/>
      </dsp:nvSpPr>
      <dsp:spPr>
        <a:xfrm>
          <a:off x="4158139" y="679309"/>
          <a:ext cx="91440" cy="233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8196-A5A1-4771-9930-A3E6AB0DCD6E}">
      <dsp:nvSpPr>
        <dsp:cNvPr id="0" name=""/>
        <dsp:cNvSpPr/>
      </dsp:nvSpPr>
      <dsp:spPr>
        <a:xfrm>
          <a:off x="3101646" y="2233"/>
          <a:ext cx="2204425" cy="67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3101646" y="2233"/>
        <a:ext cx="2204425" cy="677075"/>
      </dsp:txXfrm>
    </dsp:sp>
    <dsp:sp modelId="{22C3A45E-19AF-45F5-8174-BB9FC15A943B}">
      <dsp:nvSpPr>
        <dsp:cNvPr id="0" name=""/>
        <dsp:cNvSpPr/>
      </dsp:nvSpPr>
      <dsp:spPr>
        <a:xfrm>
          <a:off x="3167315" y="912492"/>
          <a:ext cx="2073088" cy="4952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</a:t>
          </a:r>
          <a:r>
            <a:rPr lang="es-ES" sz="1200" kern="1200" dirty="0" smtClean="0"/>
            <a:t>Norte</a:t>
          </a:r>
          <a:endParaRPr lang="es-ES" sz="1200" kern="1200" dirty="0" smtClean="0"/>
        </a:p>
      </dsp:txBody>
      <dsp:txXfrm>
        <a:off x="3167315" y="912492"/>
        <a:ext cx="2073088" cy="495231"/>
      </dsp:txXfrm>
    </dsp:sp>
    <dsp:sp modelId="{F2E1BE7D-62BB-4D55-A68F-CA5000549E04}">
      <dsp:nvSpPr>
        <dsp:cNvPr id="0" name=""/>
        <dsp:cNvSpPr/>
      </dsp:nvSpPr>
      <dsp:spPr>
        <a:xfrm>
          <a:off x="2493476" y="1640907"/>
          <a:ext cx="1389317" cy="488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493476" y="1640907"/>
        <a:ext cx="1389317" cy="488235"/>
      </dsp:txXfrm>
    </dsp:sp>
    <dsp:sp modelId="{F92C6587-5E08-41BF-989D-05A4FBEC95A1}">
      <dsp:nvSpPr>
        <dsp:cNvPr id="0" name=""/>
        <dsp:cNvSpPr/>
      </dsp:nvSpPr>
      <dsp:spPr>
        <a:xfrm>
          <a:off x="2188489" y="2880320"/>
          <a:ext cx="1999291" cy="1711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 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188489" y="2880320"/>
        <a:ext cx="1999291" cy="1711204"/>
      </dsp:txXfrm>
    </dsp:sp>
    <dsp:sp modelId="{20A966C6-7822-45B6-9C18-FF3DF01A5D66}">
      <dsp:nvSpPr>
        <dsp:cNvPr id="0" name=""/>
        <dsp:cNvSpPr/>
      </dsp:nvSpPr>
      <dsp:spPr>
        <a:xfrm>
          <a:off x="1883518" y="2304258"/>
          <a:ext cx="1110396" cy="387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1883518" y="2304258"/>
        <a:ext cx="1110396" cy="387461"/>
      </dsp:txXfrm>
    </dsp:sp>
    <dsp:sp modelId="{F80727AF-3372-4B83-BFD8-D577F70FB0A1}">
      <dsp:nvSpPr>
        <dsp:cNvPr id="0" name=""/>
        <dsp:cNvSpPr/>
      </dsp:nvSpPr>
      <dsp:spPr>
        <a:xfrm>
          <a:off x="4907933" y="1640907"/>
          <a:ext cx="1110396" cy="555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907933" y="1640907"/>
        <a:ext cx="1110396" cy="555198"/>
      </dsp:txXfrm>
    </dsp:sp>
    <dsp:sp modelId="{DA7781BC-512E-4C51-A831-E21D36B51DC0}">
      <dsp:nvSpPr>
        <dsp:cNvPr id="0" name=""/>
        <dsp:cNvSpPr/>
      </dsp:nvSpPr>
      <dsp:spPr>
        <a:xfrm>
          <a:off x="4661564" y="2429288"/>
          <a:ext cx="1603135" cy="15633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661564" y="2429288"/>
        <a:ext cx="1603135" cy="15633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6129645" y="2062751"/>
          <a:ext cx="178863" cy="199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054"/>
              </a:lnTo>
              <a:lnTo>
                <a:pt x="178863" y="1993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5950781" y="2062751"/>
          <a:ext cx="178863" cy="1993054"/>
        </a:xfrm>
        <a:custGeom>
          <a:avLst/>
          <a:gdLst/>
          <a:ahLst/>
          <a:cxnLst/>
          <a:rect l="0" t="0" r="0" b="0"/>
          <a:pathLst>
            <a:path>
              <a:moveTo>
                <a:pt x="178863" y="0"/>
              </a:moveTo>
              <a:lnTo>
                <a:pt x="178863" y="1993054"/>
              </a:lnTo>
              <a:lnTo>
                <a:pt x="0" y="1993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6129645" y="2062751"/>
          <a:ext cx="178863" cy="783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594"/>
              </a:lnTo>
              <a:lnTo>
                <a:pt x="178863" y="7835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5950781" y="2062751"/>
          <a:ext cx="178863" cy="783594"/>
        </a:xfrm>
        <a:custGeom>
          <a:avLst/>
          <a:gdLst/>
          <a:ahLst/>
          <a:cxnLst/>
          <a:rect l="0" t="0" r="0" b="0"/>
          <a:pathLst>
            <a:path>
              <a:moveTo>
                <a:pt x="178863" y="0"/>
              </a:moveTo>
              <a:lnTo>
                <a:pt x="178863" y="783594"/>
              </a:lnTo>
              <a:lnTo>
                <a:pt x="0" y="7835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1A0C-0925-49D8-A450-7044442D92E3}">
      <dsp:nvSpPr>
        <dsp:cNvPr id="0" name=""/>
        <dsp:cNvSpPr/>
      </dsp:nvSpPr>
      <dsp:spPr>
        <a:xfrm>
          <a:off x="4068451" y="853290"/>
          <a:ext cx="2061193" cy="357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63"/>
              </a:lnTo>
              <a:lnTo>
                <a:pt x="2061193" y="178863"/>
              </a:lnTo>
              <a:lnTo>
                <a:pt x="2061193" y="3577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8C3C9-281D-4E90-BE66-32A010D9B2FC}">
      <dsp:nvSpPr>
        <dsp:cNvPr id="0" name=""/>
        <dsp:cNvSpPr/>
      </dsp:nvSpPr>
      <dsp:spPr>
        <a:xfrm>
          <a:off x="2992135" y="3948078"/>
          <a:ext cx="91440" cy="228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2007258" y="2729249"/>
          <a:ext cx="1030596" cy="367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232"/>
              </a:lnTo>
              <a:lnTo>
                <a:pt x="1030596" y="188232"/>
              </a:lnTo>
              <a:lnTo>
                <a:pt x="1030596" y="367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9AC-2D28-499C-B6B8-91BD465723D6}">
      <dsp:nvSpPr>
        <dsp:cNvPr id="0" name=""/>
        <dsp:cNvSpPr/>
      </dsp:nvSpPr>
      <dsp:spPr>
        <a:xfrm>
          <a:off x="930941" y="3948078"/>
          <a:ext cx="91440" cy="228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976661" y="2729249"/>
          <a:ext cx="1030596" cy="367096"/>
        </a:xfrm>
        <a:custGeom>
          <a:avLst/>
          <a:gdLst/>
          <a:ahLst/>
          <a:cxnLst/>
          <a:rect l="0" t="0" r="0" b="0"/>
          <a:pathLst>
            <a:path>
              <a:moveTo>
                <a:pt x="1030596" y="0"/>
              </a:moveTo>
              <a:lnTo>
                <a:pt x="1030596" y="188232"/>
              </a:lnTo>
              <a:lnTo>
                <a:pt x="0" y="188232"/>
              </a:lnTo>
              <a:lnTo>
                <a:pt x="0" y="367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0764B-1701-478B-BB3F-3DCC6AA4DE68}">
      <dsp:nvSpPr>
        <dsp:cNvPr id="0" name=""/>
        <dsp:cNvSpPr/>
      </dsp:nvSpPr>
      <dsp:spPr>
        <a:xfrm>
          <a:off x="1961538" y="2062751"/>
          <a:ext cx="91440" cy="178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8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E039-9AF1-4E45-ADBD-2C237E9EB4E5}">
      <dsp:nvSpPr>
        <dsp:cNvPr id="0" name=""/>
        <dsp:cNvSpPr/>
      </dsp:nvSpPr>
      <dsp:spPr>
        <a:xfrm>
          <a:off x="2007258" y="853290"/>
          <a:ext cx="2061193" cy="357727"/>
        </a:xfrm>
        <a:custGeom>
          <a:avLst/>
          <a:gdLst/>
          <a:ahLst/>
          <a:cxnLst/>
          <a:rect l="0" t="0" r="0" b="0"/>
          <a:pathLst>
            <a:path>
              <a:moveTo>
                <a:pt x="2061193" y="0"/>
              </a:moveTo>
              <a:lnTo>
                <a:pt x="2061193" y="178863"/>
              </a:lnTo>
              <a:lnTo>
                <a:pt x="0" y="178863"/>
              </a:lnTo>
              <a:lnTo>
                <a:pt x="0" y="3577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6F777-6E0F-4C8C-8F9C-9D0555318CEA}">
      <dsp:nvSpPr>
        <dsp:cNvPr id="0" name=""/>
        <dsp:cNvSpPr/>
      </dsp:nvSpPr>
      <dsp:spPr>
        <a:xfrm>
          <a:off x="2744075" y="1557"/>
          <a:ext cx="2648752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44075" y="1557"/>
        <a:ext cx="2648752" cy="851732"/>
      </dsp:txXfrm>
    </dsp:sp>
    <dsp:sp modelId="{228113E0-B5D4-4AFE-AC50-E2D888D00C38}">
      <dsp:nvSpPr>
        <dsp:cNvPr id="0" name=""/>
        <dsp:cNvSpPr/>
      </dsp:nvSpPr>
      <dsp:spPr>
        <a:xfrm>
          <a:off x="1155525" y="121101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1155525" y="1211018"/>
        <a:ext cx="1703465" cy="851732"/>
      </dsp:txXfrm>
    </dsp:sp>
    <dsp:sp modelId="{94141993-79F9-4601-9E18-6D523581E11E}">
      <dsp:nvSpPr>
        <dsp:cNvPr id="0" name=""/>
        <dsp:cNvSpPr/>
      </dsp:nvSpPr>
      <dsp:spPr>
        <a:xfrm>
          <a:off x="1447542" y="2241615"/>
          <a:ext cx="1119432" cy="48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447542" y="2241615"/>
        <a:ext cx="1119432" cy="487634"/>
      </dsp:txXfrm>
    </dsp:sp>
    <dsp:sp modelId="{3CB38E7F-E4E8-4D6F-AAD6-F5768E7F64D0}">
      <dsp:nvSpPr>
        <dsp:cNvPr id="0" name=""/>
        <dsp:cNvSpPr/>
      </dsp:nvSpPr>
      <dsp:spPr>
        <a:xfrm>
          <a:off x="124929" y="3096345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24929" y="3096345"/>
        <a:ext cx="1703465" cy="851732"/>
      </dsp:txXfrm>
    </dsp:sp>
    <dsp:sp modelId="{6FB1DD8F-2533-4D0A-9AF9-38403C79851C}">
      <dsp:nvSpPr>
        <dsp:cNvPr id="0" name=""/>
        <dsp:cNvSpPr/>
      </dsp:nvSpPr>
      <dsp:spPr>
        <a:xfrm>
          <a:off x="124929" y="4176462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4929" y="4176462"/>
        <a:ext cx="1703465" cy="851732"/>
      </dsp:txXfrm>
    </dsp:sp>
    <dsp:sp modelId="{75915930-15BB-47EF-9626-A91C02243640}">
      <dsp:nvSpPr>
        <dsp:cNvPr id="0" name=""/>
        <dsp:cNvSpPr/>
      </dsp:nvSpPr>
      <dsp:spPr>
        <a:xfrm>
          <a:off x="2186122" y="3096345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186122" y="3096345"/>
        <a:ext cx="1703465" cy="851732"/>
      </dsp:txXfrm>
    </dsp:sp>
    <dsp:sp modelId="{9C0EA64C-C9B3-4A00-90D5-1B22BF3C42DE}">
      <dsp:nvSpPr>
        <dsp:cNvPr id="0" name=""/>
        <dsp:cNvSpPr/>
      </dsp:nvSpPr>
      <dsp:spPr>
        <a:xfrm>
          <a:off x="2186122" y="4176462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186122" y="4176462"/>
        <a:ext cx="1703465" cy="851732"/>
      </dsp:txXfrm>
    </dsp:sp>
    <dsp:sp modelId="{F5393358-C4FF-4610-8597-5A1119A8D4DC}">
      <dsp:nvSpPr>
        <dsp:cNvPr id="0" name=""/>
        <dsp:cNvSpPr/>
      </dsp:nvSpPr>
      <dsp:spPr>
        <a:xfrm>
          <a:off x="5277912" y="121101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</a:t>
          </a:r>
          <a:r>
            <a:rPr lang="es-ES" sz="1200" kern="1200" dirty="0" smtClean="0"/>
            <a:t>Sur</a:t>
          </a:r>
          <a:endParaRPr lang="es-ES" sz="1200" kern="1200" dirty="0" smtClean="0"/>
        </a:p>
      </dsp:txBody>
      <dsp:txXfrm>
        <a:off x="5277912" y="1211018"/>
        <a:ext cx="1703465" cy="851732"/>
      </dsp:txXfrm>
    </dsp:sp>
    <dsp:sp modelId="{623008E5-3287-4872-9369-D41B80726438}">
      <dsp:nvSpPr>
        <dsp:cNvPr id="0" name=""/>
        <dsp:cNvSpPr/>
      </dsp:nvSpPr>
      <dsp:spPr>
        <a:xfrm>
          <a:off x="4247315" y="242047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</a:t>
          </a:r>
          <a:r>
            <a:rPr lang="es-ES" sz="1200" kern="1200" dirty="0" smtClean="0"/>
            <a:t>Sur</a:t>
          </a:r>
          <a:endParaRPr lang="es-ES" sz="1200" kern="1200" dirty="0" smtClean="0"/>
        </a:p>
      </dsp:txBody>
      <dsp:txXfrm>
        <a:off x="4247315" y="2420478"/>
        <a:ext cx="1703465" cy="851732"/>
      </dsp:txXfrm>
    </dsp:sp>
    <dsp:sp modelId="{35CDCCE0-1C05-432F-8006-C736B8B0208E}">
      <dsp:nvSpPr>
        <dsp:cNvPr id="0" name=""/>
        <dsp:cNvSpPr/>
      </dsp:nvSpPr>
      <dsp:spPr>
        <a:xfrm>
          <a:off x="6308509" y="242047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308509" y="2420478"/>
        <a:ext cx="1703465" cy="851732"/>
      </dsp:txXfrm>
    </dsp:sp>
    <dsp:sp modelId="{486A231D-E6CB-4753-A791-005438071079}">
      <dsp:nvSpPr>
        <dsp:cNvPr id="0" name=""/>
        <dsp:cNvSpPr/>
      </dsp:nvSpPr>
      <dsp:spPr>
        <a:xfrm>
          <a:off x="4247315" y="3629939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247315" y="3629939"/>
        <a:ext cx="1703465" cy="851732"/>
      </dsp:txXfrm>
    </dsp:sp>
    <dsp:sp modelId="{85AC50B9-82A1-4D69-9BEB-0500B43B5D5D}">
      <dsp:nvSpPr>
        <dsp:cNvPr id="0" name=""/>
        <dsp:cNvSpPr/>
      </dsp:nvSpPr>
      <dsp:spPr>
        <a:xfrm>
          <a:off x="6308509" y="3629939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308509" y="3629939"/>
        <a:ext cx="1703465" cy="8517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F108F-2553-449F-9941-73B974BA982A}">
      <dsp:nvSpPr>
        <dsp:cNvPr id="0" name=""/>
        <dsp:cNvSpPr/>
      </dsp:nvSpPr>
      <dsp:spPr>
        <a:xfrm>
          <a:off x="5466658" y="2120417"/>
          <a:ext cx="91440" cy="367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6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4C5E1-038D-4624-BE0B-E7327E8915A0}">
      <dsp:nvSpPr>
        <dsp:cNvPr id="0" name=""/>
        <dsp:cNvSpPr/>
      </dsp:nvSpPr>
      <dsp:spPr>
        <a:xfrm>
          <a:off x="4058022" y="877318"/>
          <a:ext cx="1454356" cy="36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38"/>
              </a:lnTo>
              <a:lnTo>
                <a:pt x="1454356" y="183838"/>
              </a:lnTo>
              <a:lnTo>
                <a:pt x="1454356" y="367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437AE-5EEC-4729-83B6-202A73A8B436}">
      <dsp:nvSpPr>
        <dsp:cNvPr id="0" name=""/>
        <dsp:cNvSpPr/>
      </dsp:nvSpPr>
      <dsp:spPr>
        <a:xfrm>
          <a:off x="2603666" y="2120417"/>
          <a:ext cx="355806" cy="1881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483"/>
              </a:lnTo>
              <a:lnTo>
                <a:pt x="355806" y="18814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2264160" y="2120417"/>
          <a:ext cx="339506" cy="1881483"/>
        </a:xfrm>
        <a:custGeom>
          <a:avLst/>
          <a:gdLst/>
          <a:ahLst/>
          <a:cxnLst/>
          <a:rect l="0" t="0" r="0" b="0"/>
          <a:pathLst>
            <a:path>
              <a:moveTo>
                <a:pt x="339506" y="0"/>
              </a:moveTo>
              <a:lnTo>
                <a:pt x="339506" y="1881483"/>
              </a:lnTo>
              <a:lnTo>
                <a:pt x="0" y="18814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5004A-30DF-48E7-AAF8-100123349FF0}">
      <dsp:nvSpPr>
        <dsp:cNvPr id="0" name=""/>
        <dsp:cNvSpPr/>
      </dsp:nvSpPr>
      <dsp:spPr>
        <a:xfrm>
          <a:off x="2557946" y="2120417"/>
          <a:ext cx="91440" cy="314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367"/>
              </a:lnTo>
              <a:lnTo>
                <a:pt x="47575" y="130367"/>
              </a:lnTo>
              <a:lnTo>
                <a:pt x="47575" y="3142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1319E-7F7B-47FD-87A0-B66D0D319D4A}">
      <dsp:nvSpPr>
        <dsp:cNvPr id="0" name=""/>
        <dsp:cNvSpPr/>
      </dsp:nvSpPr>
      <dsp:spPr>
        <a:xfrm>
          <a:off x="2603666" y="877318"/>
          <a:ext cx="1454356" cy="367677"/>
        </a:xfrm>
        <a:custGeom>
          <a:avLst/>
          <a:gdLst/>
          <a:ahLst/>
          <a:cxnLst/>
          <a:rect l="0" t="0" r="0" b="0"/>
          <a:pathLst>
            <a:path>
              <a:moveTo>
                <a:pt x="1454356" y="0"/>
              </a:moveTo>
              <a:lnTo>
                <a:pt x="1454356" y="183838"/>
              </a:lnTo>
              <a:lnTo>
                <a:pt x="0" y="183838"/>
              </a:lnTo>
              <a:lnTo>
                <a:pt x="0" y="367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0C87A-7454-42FC-BC5E-EB96DE06E339}">
      <dsp:nvSpPr>
        <dsp:cNvPr id="0" name=""/>
        <dsp:cNvSpPr/>
      </dsp:nvSpPr>
      <dsp:spPr>
        <a:xfrm>
          <a:off x="2894297" y="1896"/>
          <a:ext cx="2327449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894297" y="1896"/>
        <a:ext cx="2327449" cy="875421"/>
      </dsp:txXfrm>
    </dsp:sp>
    <dsp:sp modelId="{16FC31F8-8CED-41DC-A7D1-3E4BABF4911C}">
      <dsp:nvSpPr>
        <dsp:cNvPr id="0" name=""/>
        <dsp:cNvSpPr/>
      </dsp:nvSpPr>
      <dsp:spPr>
        <a:xfrm>
          <a:off x="1728244" y="1244995"/>
          <a:ext cx="1750843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</a:t>
          </a:r>
          <a:r>
            <a:rPr lang="es-ES" sz="1200" kern="1200" dirty="0" smtClean="0"/>
            <a:t>Directivas</a:t>
          </a:r>
          <a:endParaRPr lang="es-ES" sz="1200" kern="1200" dirty="0" smtClean="0"/>
        </a:p>
      </dsp:txBody>
      <dsp:txXfrm>
        <a:off x="1728244" y="1244995"/>
        <a:ext cx="1750843" cy="875421"/>
      </dsp:txXfrm>
    </dsp:sp>
    <dsp:sp modelId="{19D8DC97-DEF9-4BB9-ABD9-F71EEC98F0DD}">
      <dsp:nvSpPr>
        <dsp:cNvPr id="0" name=""/>
        <dsp:cNvSpPr/>
      </dsp:nvSpPr>
      <dsp:spPr>
        <a:xfrm>
          <a:off x="1916503" y="2434623"/>
          <a:ext cx="1378036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16503" y="2434623"/>
        <a:ext cx="1378036" cy="875421"/>
      </dsp:txXfrm>
    </dsp:sp>
    <dsp:sp modelId="{A581C47F-2DA5-44A6-91A3-8A0A8E29E083}">
      <dsp:nvSpPr>
        <dsp:cNvPr id="0" name=""/>
        <dsp:cNvSpPr/>
      </dsp:nvSpPr>
      <dsp:spPr>
        <a:xfrm>
          <a:off x="513316" y="3564504"/>
          <a:ext cx="1750843" cy="874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13316" y="3564504"/>
        <a:ext cx="1750843" cy="874791"/>
      </dsp:txXfrm>
    </dsp:sp>
    <dsp:sp modelId="{9803772E-73A1-484E-9BAD-12C5846F3C24}">
      <dsp:nvSpPr>
        <dsp:cNvPr id="0" name=""/>
        <dsp:cNvSpPr/>
      </dsp:nvSpPr>
      <dsp:spPr>
        <a:xfrm>
          <a:off x="2959472" y="3564504"/>
          <a:ext cx="1750843" cy="874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959472" y="3564504"/>
        <a:ext cx="1750843" cy="874791"/>
      </dsp:txXfrm>
    </dsp:sp>
    <dsp:sp modelId="{6C8CEFEB-2A11-49CD-B125-B09B4E56134C}">
      <dsp:nvSpPr>
        <dsp:cNvPr id="0" name=""/>
        <dsp:cNvSpPr/>
      </dsp:nvSpPr>
      <dsp:spPr>
        <a:xfrm>
          <a:off x="4636956" y="1244995"/>
          <a:ext cx="1750843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  <a:r>
            <a:rPr lang="es-ES" sz="1200" kern="1200" dirty="0" smtClean="0"/>
            <a:t>Administrativo</a:t>
          </a:r>
          <a:endParaRPr lang="es-ES" sz="1200" kern="1200" dirty="0" smtClean="0"/>
        </a:p>
      </dsp:txBody>
      <dsp:txXfrm>
        <a:off x="4636956" y="1244995"/>
        <a:ext cx="1750843" cy="875421"/>
      </dsp:txXfrm>
    </dsp:sp>
    <dsp:sp modelId="{2BA35B3D-CB6B-452F-BDA0-DAFC0E8B8E88}">
      <dsp:nvSpPr>
        <dsp:cNvPr id="0" name=""/>
        <dsp:cNvSpPr/>
      </dsp:nvSpPr>
      <dsp:spPr>
        <a:xfrm>
          <a:off x="4906026" y="2488094"/>
          <a:ext cx="1212704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906026" y="2488094"/>
        <a:ext cx="1212704" cy="87542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3888432" y="922870"/>
          <a:ext cx="97735" cy="1588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187"/>
              </a:lnTo>
              <a:lnTo>
                <a:pt x="97735" y="1588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737717" y="922870"/>
          <a:ext cx="150714" cy="1588187"/>
        </a:xfrm>
        <a:custGeom>
          <a:avLst/>
          <a:gdLst/>
          <a:ahLst/>
          <a:cxnLst/>
          <a:rect l="0" t="0" r="0" b="0"/>
          <a:pathLst>
            <a:path>
              <a:moveTo>
                <a:pt x="150714" y="0"/>
              </a:moveTo>
              <a:lnTo>
                <a:pt x="150714" y="1588187"/>
              </a:lnTo>
              <a:lnTo>
                <a:pt x="0" y="1588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888432" y="922870"/>
          <a:ext cx="181238" cy="969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789"/>
              </a:lnTo>
              <a:lnTo>
                <a:pt x="181238" y="9697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707193" y="922870"/>
          <a:ext cx="181238" cy="974284"/>
        </a:xfrm>
        <a:custGeom>
          <a:avLst/>
          <a:gdLst/>
          <a:ahLst/>
          <a:cxnLst/>
          <a:rect l="0" t="0" r="0" b="0"/>
          <a:pathLst>
            <a:path>
              <a:moveTo>
                <a:pt x="181238" y="0"/>
              </a:moveTo>
              <a:lnTo>
                <a:pt x="181238" y="974284"/>
              </a:lnTo>
              <a:lnTo>
                <a:pt x="0" y="9742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B7273-AF40-4C32-910F-02BA70B4F900}">
      <dsp:nvSpPr>
        <dsp:cNvPr id="0" name=""/>
        <dsp:cNvSpPr/>
      </dsp:nvSpPr>
      <dsp:spPr>
        <a:xfrm>
          <a:off x="3888432" y="922870"/>
          <a:ext cx="149424" cy="361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157"/>
              </a:lnTo>
              <a:lnTo>
                <a:pt x="149424" y="361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707193" y="922870"/>
          <a:ext cx="181238" cy="361157"/>
        </a:xfrm>
        <a:custGeom>
          <a:avLst/>
          <a:gdLst/>
          <a:ahLst/>
          <a:cxnLst/>
          <a:rect l="0" t="0" r="0" b="0"/>
          <a:pathLst>
            <a:path>
              <a:moveTo>
                <a:pt x="181238" y="0"/>
              </a:moveTo>
              <a:lnTo>
                <a:pt x="181238" y="361157"/>
              </a:lnTo>
              <a:lnTo>
                <a:pt x="0" y="361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8A901-FA82-4FBE-8FF2-8C1FFC563979}">
      <dsp:nvSpPr>
        <dsp:cNvPr id="0" name=""/>
        <dsp:cNvSpPr/>
      </dsp:nvSpPr>
      <dsp:spPr>
        <a:xfrm>
          <a:off x="3888432" y="922870"/>
          <a:ext cx="1777452" cy="2101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242"/>
              </a:lnTo>
              <a:lnTo>
                <a:pt x="1777452" y="1977242"/>
              </a:lnTo>
              <a:lnTo>
                <a:pt x="1777452" y="21014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3AFEC-16BB-4BF1-8710-48D0373A94F4}">
      <dsp:nvSpPr>
        <dsp:cNvPr id="0" name=""/>
        <dsp:cNvSpPr/>
      </dsp:nvSpPr>
      <dsp:spPr>
        <a:xfrm>
          <a:off x="2121757" y="4825896"/>
          <a:ext cx="91440" cy="1899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9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2121757" y="4249835"/>
          <a:ext cx="91440" cy="142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2121757" y="3615885"/>
          <a:ext cx="91440" cy="200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5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2167477" y="922870"/>
          <a:ext cx="1720954" cy="2101467"/>
        </a:xfrm>
        <a:custGeom>
          <a:avLst/>
          <a:gdLst/>
          <a:ahLst/>
          <a:cxnLst/>
          <a:rect l="0" t="0" r="0" b="0"/>
          <a:pathLst>
            <a:path>
              <a:moveTo>
                <a:pt x="1720954" y="0"/>
              </a:moveTo>
              <a:lnTo>
                <a:pt x="1720954" y="1977242"/>
              </a:lnTo>
              <a:lnTo>
                <a:pt x="0" y="1977242"/>
              </a:lnTo>
              <a:lnTo>
                <a:pt x="0" y="21014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3009084" y="238118"/>
          <a:ext cx="1758694" cy="684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</a:t>
          </a:r>
        </a:p>
      </dsp:txBody>
      <dsp:txXfrm>
        <a:off x="3009084" y="238118"/>
        <a:ext cx="1758694" cy="684751"/>
      </dsp:txXfrm>
    </dsp:sp>
    <dsp:sp modelId="{B5FF97B9-0585-4891-A353-FA06C42D20CE}">
      <dsp:nvSpPr>
        <dsp:cNvPr id="0" name=""/>
        <dsp:cNvSpPr/>
      </dsp:nvSpPr>
      <dsp:spPr>
        <a:xfrm>
          <a:off x="1177706" y="3024337"/>
          <a:ext cx="1979543" cy="59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177706" y="3024337"/>
        <a:ext cx="1979543" cy="591547"/>
      </dsp:txXfrm>
    </dsp:sp>
    <dsp:sp modelId="{014D5955-FC02-4D8A-97F0-DB4DC5A4E9E8}">
      <dsp:nvSpPr>
        <dsp:cNvPr id="0" name=""/>
        <dsp:cNvSpPr/>
      </dsp:nvSpPr>
      <dsp:spPr>
        <a:xfrm>
          <a:off x="1382624" y="3816426"/>
          <a:ext cx="1569707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382624" y="3816426"/>
        <a:ext cx="1569707" cy="433409"/>
      </dsp:txXfrm>
    </dsp:sp>
    <dsp:sp modelId="{A0829726-B8E4-4274-80A0-7C049A30F4A9}">
      <dsp:nvSpPr>
        <dsp:cNvPr id="0" name=""/>
        <dsp:cNvSpPr/>
      </dsp:nvSpPr>
      <dsp:spPr>
        <a:xfrm>
          <a:off x="1423967" y="4392486"/>
          <a:ext cx="1487020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</a:t>
          </a:r>
          <a:r>
            <a:rPr lang="es-ES" sz="1200" kern="1200" dirty="0" smtClean="0"/>
            <a:t>Especialista</a:t>
          </a:r>
          <a:endParaRPr lang="es-ES" sz="1200" kern="1200" dirty="0"/>
        </a:p>
      </dsp:txBody>
      <dsp:txXfrm>
        <a:off x="1423967" y="4392486"/>
        <a:ext cx="1487020" cy="433409"/>
      </dsp:txXfrm>
    </dsp:sp>
    <dsp:sp modelId="{8A5941EB-7D84-4DCD-AAF2-D392305868A7}">
      <dsp:nvSpPr>
        <dsp:cNvPr id="0" name=""/>
        <dsp:cNvSpPr/>
      </dsp:nvSpPr>
      <dsp:spPr>
        <a:xfrm>
          <a:off x="1423967" y="5015865"/>
          <a:ext cx="1487020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23967" y="5015865"/>
        <a:ext cx="1487020" cy="433409"/>
      </dsp:txXfrm>
    </dsp:sp>
    <dsp:sp modelId="{4CD210C0-9F93-4D92-AD23-BADCD07D089D}">
      <dsp:nvSpPr>
        <dsp:cNvPr id="0" name=""/>
        <dsp:cNvSpPr/>
      </dsp:nvSpPr>
      <dsp:spPr>
        <a:xfrm>
          <a:off x="4708133" y="3024337"/>
          <a:ext cx="1915502" cy="59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4708133" y="3024337"/>
        <a:ext cx="1915502" cy="591547"/>
      </dsp:txXfrm>
    </dsp:sp>
    <dsp:sp modelId="{BAD29B51-BEB0-4DC5-B714-ED6E74970C40}">
      <dsp:nvSpPr>
        <dsp:cNvPr id="0" name=""/>
        <dsp:cNvSpPr/>
      </dsp:nvSpPr>
      <dsp:spPr>
        <a:xfrm>
          <a:off x="2273731" y="1058781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2273731" y="1058781"/>
        <a:ext cx="1433461" cy="450493"/>
      </dsp:txXfrm>
    </dsp:sp>
    <dsp:sp modelId="{8D83D64C-0574-4D1D-BF06-70C286839014}">
      <dsp:nvSpPr>
        <dsp:cNvPr id="0" name=""/>
        <dsp:cNvSpPr/>
      </dsp:nvSpPr>
      <dsp:spPr>
        <a:xfrm>
          <a:off x="4037856" y="1058781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037856" y="1058781"/>
        <a:ext cx="1433461" cy="450493"/>
      </dsp:txXfrm>
    </dsp:sp>
    <dsp:sp modelId="{34FD5BEE-9C96-4CA0-9AF6-E24242D18EAC}">
      <dsp:nvSpPr>
        <dsp:cNvPr id="0" name=""/>
        <dsp:cNvSpPr/>
      </dsp:nvSpPr>
      <dsp:spPr>
        <a:xfrm>
          <a:off x="2273731" y="1671908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273731" y="1671908"/>
        <a:ext cx="1433461" cy="450493"/>
      </dsp:txXfrm>
    </dsp:sp>
    <dsp:sp modelId="{EFFE6B15-FC58-46EE-9D99-38DF27BE4087}">
      <dsp:nvSpPr>
        <dsp:cNvPr id="0" name=""/>
        <dsp:cNvSpPr/>
      </dsp:nvSpPr>
      <dsp:spPr>
        <a:xfrm>
          <a:off x="4069670" y="1667413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4069670" y="1667413"/>
        <a:ext cx="1433461" cy="450493"/>
      </dsp:txXfrm>
    </dsp:sp>
    <dsp:sp modelId="{7D28F5B0-2742-4384-8800-C73BF3B6CAFB}">
      <dsp:nvSpPr>
        <dsp:cNvPr id="0" name=""/>
        <dsp:cNvSpPr/>
      </dsp:nvSpPr>
      <dsp:spPr>
        <a:xfrm>
          <a:off x="2304255" y="2285811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04255" y="2285811"/>
        <a:ext cx="1433461" cy="450493"/>
      </dsp:txXfrm>
    </dsp:sp>
    <dsp:sp modelId="{83A5A9A2-489B-4568-8E0D-BA57AE5B3835}">
      <dsp:nvSpPr>
        <dsp:cNvPr id="0" name=""/>
        <dsp:cNvSpPr/>
      </dsp:nvSpPr>
      <dsp:spPr>
        <a:xfrm>
          <a:off x="3986167" y="2285811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3986167" y="2285811"/>
        <a:ext cx="1433461" cy="450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850"/>
              </a:lnTo>
              <a:lnTo>
                <a:pt x="158743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256579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1768850"/>
              </a:lnTo>
              <a:lnTo>
                <a:pt x="0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445"/>
              </a:lnTo>
              <a:lnTo>
                <a:pt x="158743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256579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695445"/>
              </a:lnTo>
              <a:lnTo>
                <a:pt x="0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3658648" y="2305553"/>
              </a:lnTo>
              <a:lnTo>
                <a:pt x="3658648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1829324" y="2305553"/>
              </a:lnTo>
              <a:lnTo>
                <a:pt x="1829324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882235"/>
          <a:ext cx="91440" cy="2464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585998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1829324" y="0"/>
              </a:moveTo>
              <a:lnTo>
                <a:pt x="1829324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710953" y="4102450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756673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3658648" y="0"/>
              </a:moveTo>
              <a:lnTo>
                <a:pt x="3658648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468367" y="126315"/>
          <a:ext cx="1893910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Desarrollo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3468367" y="126315"/>
        <a:ext cx="1893910" cy="755919"/>
      </dsp:txXfrm>
    </dsp:sp>
    <dsp:sp modelId="{A122AB98-6AEB-4224-8BB5-6741593B0990}">
      <dsp:nvSpPr>
        <dsp:cNvPr id="0" name=""/>
        <dsp:cNvSpPr/>
      </dsp:nvSpPr>
      <dsp:spPr>
        <a:xfrm>
          <a:off x="754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4" y="3346531"/>
        <a:ext cx="1511838" cy="755919"/>
      </dsp:txXfrm>
    </dsp:sp>
    <dsp:sp modelId="{B838292E-CF48-4ACF-9FBB-C7DFDDA1F89F}">
      <dsp:nvSpPr>
        <dsp:cNvPr id="0" name=""/>
        <dsp:cNvSpPr/>
      </dsp:nvSpPr>
      <dsp:spPr>
        <a:xfrm>
          <a:off x="754" y="441993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4" y="4419936"/>
        <a:ext cx="1511838" cy="755919"/>
      </dsp:txXfrm>
    </dsp:sp>
    <dsp:sp modelId="{9F3C72B1-35C5-4233-BBCB-24017EF016DB}">
      <dsp:nvSpPr>
        <dsp:cNvPr id="0" name=""/>
        <dsp:cNvSpPr/>
      </dsp:nvSpPr>
      <dsp:spPr>
        <a:xfrm>
          <a:off x="1830078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1830078" y="3346531"/>
        <a:ext cx="1511838" cy="755919"/>
      </dsp:txXfrm>
    </dsp:sp>
    <dsp:sp modelId="{29F95214-19A6-41AE-91E6-C61E2FEE05B6}">
      <dsp:nvSpPr>
        <dsp:cNvPr id="0" name=""/>
        <dsp:cNvSpPr/>
      </dsp:nvSpPr>
      <dsp:spPr>
        <a:xfrm>
          <a:off x="3659403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Vinculación</a:t>
          </a:r>
          <a:endParaRPr lang="es-ES" sz="1200" kern="1200" dirty="0" smtClean="0"/>
        </a:p>
      </dsp:txBody>
      <dsp:txXfrm>
        <a:off x="3659403" y="3346531"/>
        <a:ext cx="1511838" cy="755919"/>
      </dsp:txXfrm>
    </dsp:sp>
    <dsp:sp modelId="{01762AC5-3F38-49B4-A72F-5B0B37B1FB90}">
      <dsp:nvSpPr>
        <dsp:cNvPr id="0" name=""/>
        <dsp:cNvSpPr/>
      </dsp:nvSpPr>
      <dsp:spPr>
        <a:xfrm>
          <a:off x="5488727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488727" y="3346531"/>
        <a:ext cx="1511838" cy="755919"/>
      </dsp:txXfrm>
    </dsp:sp>
    <dsp:sp modelId="{14141957-0A00-4A87-867B-0312D78A39FB}">
      <dsp:nvSpPr>
        <dsp:cNvPr id="0" name=""/>
        <dsp:cNvSpPr/>
      </dsp:nvSpPr>
      <dsp:spPr>
        <a:xfrm>
          <a:off x="7318052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7318052" y="3346531"/>
        <a:ext cx="1511838" cy="755919"/>
      </dsp:txXfrm>
    </dsp:sp>
    <dsp:sp modelId="{238AD271-90C3-47DF-B3A7-6B125E9867B2}">
      <dsp:nvSpPr>
        <dsp:cNvPr id="0" name=""/>
        <dsp:cNvSpPr/>
      </dsp:nvSpPr>
      <dsp:spPr>
        <a:xfrm>
          <a:off x="2744741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744741" y="1199721"/>
        <a:ext cx="1511838" cy="755919"/>
      </dsp:txXfrm>
    </dsp:sp>
    <dsp:sp modelId="{5B92A3F6-F2CE-4F67-82FB-9479D0CA0278}">
      <dsp:nvSpPr>
        <dsp:cNvPr id="0" name=""/>
        <dsp:cNvSpPr/>
      </dsp:nvSpPr>
      <dsp:spPr>
        <a:xfrm>
          <a:off x="4574065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  <a:endParaRPr lang="es-ES" sz="1200" kern="1200" dirty="0" smtClean="0"/>
        </a:p>
      </dsp:txBody>
      <dsp:txXfrm>
        <a:off x="4574065" y="1199721"/>
        <a:ext cx="1511838" cy="755919"/>
      </dsp:txXfrm>
    </dsp:sp>
    <dsp:sp modelId="{127F4A3A-C604-45FA-9AC1-92D6E8C2647D}">
      <dsp:nvSpPr>
        <dsp:cNvPr id="0" name=""/>
        <dsp:cNvSpPr/>
      </dsp:nvSpPr>
      <dsp:spPr>
        <a:xfrm>
          <a:off x="2744741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44741" y="2273126"/>
        <a:ext cx="1511838" cy="755919"/>
      </dsp:txXfrm>
    </dsp:sp>
    <dsp:sp modelId="{250097A1-EE4E-4CC3-ABF1-D9490B3D899C}">
      <dsp:nvSpPr>
        <dsp:cNvPr id="0" name=""/>
        <dsp:cNvSpPr/>
      </dsp:nvSpPr>
      <dsp:spPr>
        <a:xfrm>
          <a:off x="4574065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574065" y="2273126"/>
        <a:ext cx="1511838" cy="7559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4147547" y="1698632"/>
          <a:ext cx="154676" cy="677631"/>
        </a:xfrm>
        <a:custGeom>
          <a:avLst/>
          <a:gdLst/>
          <a:ahLst/>
          <a:cxnLst/>
          <a:rect l="0" t="0" r="0" b="0"/>
          <a:pathLst>
            <a:path>
              <a:moveTo>
                <a:pt x="154676" y="0"/>
              </a:moveTo>
              <a:lnTo>
                <a:pt x="154676" y="677631"/>
              </a:lnTo>
              <a:lnTo>
                <a:pt x="0" y="677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302224" y="1698632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3564932" y="1200586"/>
              </a:lnTo>
              <a:lnTo>
                <a:pt x="3564932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698632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1782466" y="1200586"/>
              </a:lnTo>
              <a:lnTo>
                <a:pt x="1782466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698632"/>
          <a:ext cx="91440" cy="1355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698632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698632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870632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</a:t>
          </a:r>
        </a:p>
      </dsp:txBody>
      <dsp:txXfrm>
        <a:off x="3222226" y="870632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735" y="3053895"/>
        <a:ext cx="1473112" cy="827999"/>
      </dsp:txXfrm>
    </dsp:sp>
    <dsp:sp modelId="{788C2B3F-1FE3-4E19-B5E7-E5C6255BD3E5}">
      <dsp:nvSpPr>
        <dsp:cNvPr id="0" name=""/>
        <dsp:cNvSpPr/>
      </dsp:nvSpPr>
      <dsp:spPr>
        <a:xfrm>
          <a:off x="1783201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 smtClean="0"/>
        </a:p>
      </dsp:txBody>
      <dsp:txXfrm>
        <a:off x="1783201" y="3053895"/>
        <a:ext cx="1473112" cy="827999"/>
      </dsp:txXfrm>
    </dsp:sp>
    <dsp:sp modelId="{4422AA1F-3A35-486F-A428-6D2C75BDCD70}">
      <dsp:nvSpPr>
        <dsp:cNvPr id="0" name=""/>
        <dsp:cNvSpPr/>
      </dsp:nvSpPr>
      <dsp:spPr>
        <a:xfrm>
          <a:off x="3565667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3565667" y="3053895"/>
        <a:ext cx="1473112" cy="827999"/>
      </dsp:txXfrm>
    </dsp:sp>
    <dsp:sp modelId="{78E029D3-0F46-42F3-B2AC-7A4A855D37B2}">
      <dsp:nvSpPr>
        <dsp:cNvPr id="0" name=""/>
        <dsp:cNvSpPr/>
      </dsp:nvSpPr>
      <dsp:spPr>
        <a:xfrm>
          <a:off x="5348133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5348133" y="3053895"/>
        <a:ext cx="1473112" cy="827999"/>
      </dsp:txXfrm>
    </dsp:sp>
    <dsp:sp modelId="{A12AECA4-76A9-4D09-AAC9-B06941678D5E}">
      <dsp:nvSpPr>
        <dsp:cNvPr id="0" name=""/>
        <dsp:cNvSpPr/>
      </dsp:nvSpPr>
      <dsp:spPr>
        <a:xfrm>
          <a:off x="7130600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7130600" y="3053895"/>
        <a:ext cx="1473112" cy="827999"/>
      </dsp:txXfrm>
    </dsp:sp>
    <dsp:sp modelId="{5C0D4334-9DAD-4AD8-B83E-4443D721B36A}">
      <dsp:nvSpPr>
        <dsp:cNvPr id="0" name=""/>
        <dsp:cNvSpPr/>
      </dsp:nvSpPr>
      <dsp:spPr>
        <a:xfrm>
          <a:off x="2674434" y="2090605"/>
          <a:ext cx="1473112" cy="571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674434" y="2090605"/>
        <a:ext cx="1473112" cy="57131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2474560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2474560" y="479577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486571" y="618"/>
          <a:ext cx="2067417" cy="478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486571" y="618"/>
        <a:ext cx="2067417" cy="478958"/>
      </dsp:txXfrm>
    </dsp:sp>
    <dsp:sp modelId="{63F34BBA-E0FA-4989-B85E-8914F8D1D3AD}">
      <dsp:nvSpPr>
        <dsp:cNvPr id="0" name=""/>
        <dsp:cNvSpPr/>
      </dsp:nvSpPr>
      <dsp:spPr>
        <a:xfrm>
          <a:off x="1486571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486571" y="913734"/>
        <a:ext cx="2067417" cy="1033708"/>
      </dsp:txXfrm>
    </dsp:sp>
    <dsp:sp modelId="{77EE6A04-79D7-4CE4-A9B5-411F64538077}">
      <dsp:nvSpPr>
        <dsp:cNvPr id="0" name=""/>
        <dsp:cNvSpPr/>
      </dsp:nvSpPr>
      <dsp:spPr>
        <a:xfrm>
          <a:off x="1486571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486571" y="2381600"/>
        <a:ext cx="2067417" cy="103370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2474560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2474560" y="479577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486571" y="618"/>
          <a:ext cx="2067417" cy="478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486571" y="618"/>
        <a:ext cx="2067417" cy="478958"/>
      </dsp:txXfrm>
    </dsp:sp>
    <dsp:sp modelId="{63F34BBA-E0FA-4989-B85E-8914F8D1D3AD}">
      <dsp:nvSpPr>
        <dsp:cNvPr id="0" name=""/>
        <dsp:cNvSpPr/>
      </dsp:nvSpPr>
      <dsp:spPr>
        <a:xfrm>
          <a:off x="1486571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86571" y="913734"/>
        <a:ext cx="2067417" cy="1033708"/>
      </dsp:txXfrm>
    </dsp:sp>
    <dsp:sp modelId="{77EE6A04-79D7-4CE4-A9B5-411F64538077}">
      <dsp:nvSpPr>
        <dsp:cNvPr id="0" name=""/>
        <dsp:cNvSpPr/>
      </dsp:nvSpPr>
      <dsp:spPr>
        <a:xfrm>
          <a:off x="1486571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486571" y="2381600"/>
        <a:ext cx="2067417" cy="103370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96B3-7F92-4E4C-A75D-5B889393147F}">
      <dsp:nvSpPr>
        <dsp:cNvPr id="0" name=""/>
        <dsp:cNvSpPr/>
      </dsp:nvSpPr>
      <dsp:spPr>
        <a:xfrm>
          <a:off x="3973049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3111716" y="180016"/>
              </a:lnTo>
              <a:lnTo>
                <a:pt x="3111716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1037238" y="180016"/>
              </a:lnTo>
              <a:lnTo>
                <a:pt x="1037238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920220"/>
          <a:ext cx="91440" cy="360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3115826" y="1062998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3115826" y="1062998"/>
        <a:ext cx="1714444" cy="857222"/>
      </dsp:txXfrm>
    </dsp:sp>
    <dsp:sp modelId="{7727897A-866A-4D6B-80A8-383650D7A534}">
      <dsp:nvSpPr>
        <dsp:cNvPr id="0" name=""/>
        <dsp:cNvSpPr/>
      </dsp:nvSpPr>
      <dsp:spPr>
        <a:xfrm>
          <a:off x="3115826" y="2280253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Oficial Administrativo(a</a:t>
          </a:r>
          <a:r>
            <a:rPr lang="es-MX" sz="1200" kern="1200" dirty="0" smtClean="0">
              <a:solidFill>
                <a:prstClr val="black"/>
              </a:solidFill>
            </a:rPr>
            <a:t>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3115826" y="2280253"/>
        <a:ext cx="1714444" cy="857222"/>
      </dsp:txXfrm>
    </dsp:sp>
    <dsp:sp modelId="{8EB81392-14AF-4586-B2EB-C1289ADB3A1E}">
      <dsp:nvSpPr>
        <dsp:cNvPr id="0" name=""/>
        <dsp:cNvSpPr/>
      </dsp:nvSpPr>
      <dsp:spPr>
        <a:xfrm>
          <a:off x="4110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3497509"/>
        <a:ext cx="1714444" cy="857222"/>
      </dsp:txXfrm>
    </dsp:sp>
    <dsp:sp modelId="{25F58A1A-CB80-4303-B8BA-99113B5CB7BA}">
      <dsp:nvSpPr>
        <dsp:cNvPr id="0" name=""/>
        <dsp:cNvSpPr/>
      </dsp:nvSpPr>
      <dsp:spPr>
        <a:xfrm>
          <a:off x="2078587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Auxiliares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2078587" y="3497509"/>
        <a:ext cx="1714444" cy="857222"/>
      </dsp:txXfrm>
    </dsp:sp>
    <dsp:sp modelId="{D3AC3D8B-E79D-448C-A119-E0B916D3BCBF}">
      <dsp:nvSpPr>
        <dsp:cNvPr id="0" name=""/>
        <dsp:cNvSpPr/>
      </dsp:nvSpPr>
      <dsp:spPr>
        <a:xfrm>
          <a:off x="4153065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/ </a:t>
          </a:r>
          <a:r>
            <a:rPr lang="es-MX" sz="1200" kern="1200" dirty="0" smtClean="0">
              <a:solidFill>
                <a:prstClr val="black"/>
              </a:solidFill>
            </a:rPr>
            <a:t>o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4153065" y="3497509"/>
        <a:ext cx="1714444" cy="857222"/>
      </dsp:txXfrm>
    </dsp:sp>
    <dsp:sp modelId="{B6BC957E-CFA0-4639-9BDD-A4460613A9E6}">
      <dsp:nvSpPr>
        <dsp:cNvPr id="0" name=""/>
        <dsp:cNvSpPr/>
      </dsp:nvSpPr>
      <dsp:spPr>
        <a:xfrm>
          <a:off x="6227543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Intendentes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6227543" y="3497509"/>
        <a:ext cx="1714444" cy="85722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3048000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934175" y="162129"/>
              </a:lnTo>
              <a:lnTo>
                <a:pt x="934175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2113824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934175" y="0"/>
              </a:moveTo>
              <a:lnTo>
                <a:pt x="934175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3ACA1-2D8D-42E0-8F5B-D881FBB5EE7E}">
      <dsp:nvSpPr>
        <dsp:cNvPr id="0" name=""/>
        <dsp:cNvSpPr/>
      </dsp:nvSpPr>
      <dsp:spPr>
        <a:xfrm>
          <a:off x="3002280" y="1869870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4DE93-48DC-4A80-BC1C-FA80A9EA215B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2B8CC-411A-4F22-AB34-1B37D7D66C89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275954" y="1519"/>
        <a:ext cx="1544091" cy="772045"/>
      </dsp:txXfrm>
    </dsp:sp>
    <dsp:sp modelId="{1BD760BE-9F54-47AB-8CE6-9FC4E9CFEDF9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Museo Metropolitano y Espacios </a:t>
          </a:r>
          <a:r>
            <a:rPr lang="es-ES" sz="1200" kern="1200" dirty="0" err="1" smtClean="0"/>
            <a:t>Galerísticos</a:t>
          </a:r>
          <a:endParaRPr lang="es-ES" sz="1200" kern="1200" dirty="0"/>
        </a:p>
      </dsp:txBody>
      <dsp:txXfrm>
        <a:off x="2275954" y="1097824"/>
        <a:ext cx="1544091" cy="772045"/>
      </dsp:txXfrm>
    </dsp:sp>
    <dsp:sp modelId="{D1EB352E-134F-4CA8-B76E-264A49F673E9}">
      <dsp:nvSpPr>
        <dsp:cNvPr id="0" name=""/>
        <dsp:cNvSpPr/>
      </dsp:nvSpPr>
      <dsp:spPr>
        <a:xfrm>
          <a:off x="2275954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275954" y="2194129"/>
        <a:ext cx="1544091" cy="772045"/>
      </dsp:txXfrm>
    </dsp:sp>
    <dsp:sp modelId="{F4FA3E7E-9B21-4585-8E1C-50C5DB3FB555}">
      <dsp:nvSpPr>
        <dsp:cNvPr id="0" name=""/>
        <dsp:cNvSpPr/>
      </dsp:nvSpPr>
      <dsp:spPr>
        <a:xfrm>
          <a:off x="1341778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341778" y="3290434"/>
        <a:ext cx="1544091" cy="772045"/>
      </dsp:txXfrm>
    </dsp:sp>
    <dsp:sp modelId="{D0CA83AD-5F3F-444E-8E18-7289F6E66AB2}">
      <dsp:nvSpPr>
        <dsp:cNvPr id="0" name=""/>
        <dsp:cNvSpPr/>
      </dsp:nvSpPr>
      <dsp:spPr>
        <a:xfrm>
          <a:off x="3210129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210129" y="3290434"/>
        <a:ext cx="1544091" cy="77204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9EB9D-4470-474F-B9EA-70F73CE4A963}">
      <dsp:nvSpPr>
        <dsp:cNvPr id="0" name=""/>
        <dsp:cNvSpPr/>
      </dsp:nvSpPr>
      <dsp:spPr>
        <a:xfrm>
          <a:off x="3888432" y="2056065"/>
          <a:ext cx="3045443" cy="35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82"/>
              </a:lnTo>
              <a:lnTo>
                <a:pt x="3045443" y="176182"/>
              </a:lnTo>
              <a:lnTo>
                <a:pt x="3045443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3888432" y="2056065"/>
          <a:ext cx="1015147" cy="35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82"/>
              </a:lnTo>
              <a:lnTo>
                <a:pt x="1015147" y="176182"/>
              </a:lnTo>
              <a:lnTo>
                <a:pt x="1015147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873284" y="2056065"/>
          <a:ext cx="1015147" cy="352365"/>
        </a:xfrm>
        <a:custGeom>
          <a:avLst/>
          <a:gdLst/>
          <a:ahLst/>
          <a:cxnLst/>
          <a:rect l="0" t="0" r="0" b="0"/>
          <a:pathLst>
            <a:path>
              <a:moveTo>
                <a:pt x="1015147" y="0"/>
              </a:moveTo>
              <a:lnTo>
                <a:pt x="1015147" y="176182"/>
              </a:lnTo>
              <a:lnTo>
                <a:pt x="0" y="176182"/>
              </a:lnTo>
              <a:lnTo>
                <a:pt x="0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42988" y="2056065"/>
          <a:ext cx="3045443" cy="352365"/>
        </a:xfrm>
        <a:custGeom>
          <a:avLst/>
          <a:gdLst/>
          <a:ahLst/>
          <a:cxnLst/>
          <a:rect l="0" t="0" r="0" b="0"/>
          <a:pathLst>
            <a:path>
              <a:moveTo>
                <a:pt x="3045443" y="0"/>
              </a:moveTo>
              <a:lnTo>
                <a:pt x="3045443" y="176182"/>
              </a:lnTo>
              <a:lnTo>
                <a:pt x="0" y="176182"/>
              </a:lnTo>
              <a:lnTo>
                <a:pt x="0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3049466" y="121710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</a:t>
          </a: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Proyectos</a:t>
          </a:r>
          <a:endParaRPr lang="es-MX" sz="1200" kern="1200" dirty="0" smtClean="0">
            <a:solidFill>
              <a:prstClr val="black"/>
            </a:solidFill>
            <a:cs typeface="Arial" panose="020B0604020202020204" pitchFamily="34" charset="0"/>
          </a:endParaRPr>
        </a:p>
      </dsp:txBody>
      <dsp:txXfrm>
        <a:off x="3049466" y="1217100"/>
        <a:ext cx="1677930" cy="838965"/>
      </dsp:txXfrm>
    </dsp:sp>
    <dsp:sp modelId="{B00A8240-B192-4B1A-BED3-826CE7918735}">
      <dsp:nvSpPr>
        <dsp:cNvPr id="0" name=""/>
        <dsp:cNvSpPr/>
      </dsp:nvSpPr>
      <dsp:spPr>
        <a:xfrm>
          <a:off x="4022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4022" y="2408430"/>
        <a:ext cx="1677930" cy="838965"/>
      </dsp:txXfrm>
    </dsp:sp>
    <dsp:sp modelId="{48ED984C-FD57-4B6F-ABEC-D73E5B65A5F4}">
      <dsp:nvSpPr>
        <dsp:cNvPr id="0" name=""/>
        <dsp:cNvSpPr/>
      </dsp:nvSpPr>
      <dsp:spPr>
        <a:xfrm>
          <a:off x="2034318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034318" y="2408430"/>
        <a:ext cx="1677930" cy="838965"/>
      </dsp:txXfrm>
    </dsp:sp>
    <dsp:sp modelId="{7621AAD5-F12B-46FF-A5E9-BB310E9D83C7}">
      <dsp:nvSpPr>
        <dsp:cNvPr id="0" name=""/>
        <dsp:cNvSpPr/>
      </dsp:nvSpPr>
      <dsp:spPr>
        <a:xfrm>
          <a:off x="4064614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Auxiliar</a:t>
          </a:r>
          <a:endParaRPr lang="es-ES" sz="1200" kern="1200" dirty="0" smtClean="0">
            <a:solidFill>
              <a:prstClr val="black"/>
            </a:solidFill>
          </a:endParaRPr>
        </a:p>
      </dsp:txBody>
      <dsp:txXfrm>
        <a:off x="4064614" y="2408430"/>
        <a:ext cx="1677930" cy="838965"/>
      </dsp:txXfrm>
    </dsp:sp>
    <dsp:sp modelId="{770FCD2B-49D7-443D-9941-1766E5F3DD22}">
      <dsp:nvSpPr>
        <dsp:cNvPr id="0" name=""/>
        <dsp:cNvSpPr/>
      </dsp:nvSpPr>
      <dsp:spPr>
        <a:xfrm>
          <a:off x="6094910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Supervisor(a</a:t>
          </a:r>
          <a:r>
            <a:rPr lang="es-ES" sz="1200" kern="1200" dirty="0" smtClean="0">
              <a:solidFill>
                <a:prstClr val="black"/>
              </a:solidFill>
            </a:rPr>
            <a:t>)</a:t>
          </a:r>
          <a:endParaRPr lang="es-ES" sz="1200" kern="1200" dirty="0" smtClean="0">
            <a:solidFill>
              <a:prstClr val="black"/>
            </a:solidFill>
          </a:endParaRPr>
        </a:p>
      </dsp:txBody>
      <dsp:txXfrm>
        <a:off x="6094910" y="2408430"/>
        <a:ext cx="1677930" cy="8389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6072819" y="2759201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19" y="1576717"/>
          <a:ext cx="2015219" cy="34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74"/>
              </a:lnTo>
              <a:lnTo>
                <a:pt x="2015219" y="174874"/>
              </a:lnTo>
              <a:lnTo>
                <a:pt x="2015219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599" y="3941686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599" y="2759201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599" y="1576717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088100" y="1576717"/>
          <a:ext cx="2015219" cy="349748"/>
        </a:xfrm>
        <a:custGeom>
          <a:avLst/>
          <a:gdLst/>
          <a:ahLst/>
          <a:cxnLst/>
          <a:rect l="0" t="0" r="0" b="0"/>
          <a:pathLst>
            <a:path>
              <a:moveTo>
                <a:pt x="2015219" y="0"/>
              </a:moveTo>
              <a:lnTo>
                <a:pt x="2015219" y="174874"/>
              </a:lnTo>
              <a:lnTo>
                <a:pt x="0" y="174874"/>
              </a:lnTo>
              <a:lnTo>
                <a:pt x="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394232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270584" y="3055"/>
          <a:ext cx="1665471" cy="391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3270584" y="3055"/>
        <a:ext cx="1665471" cy="391177"/>
      </dsp:txXfrm>
    </dsp:sp>
    <dsp:sp modelId="{484BAC4D-337B-4C8A-AC8E-F1BD81C4533D}">
      <dsp:nvSpPr>
        <dsp:cNvPr id="0" name=""/>
        <dsp:cNvSpPr/>
      </dsp:nvSpPr>
      <dsp:spPr>
        <a:xfrm>
          <a:off x="3270584" y="743981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</a:t>
          </a:r>
          <a:r>
            <a:rPr lang="es-ES" sz="1200" kern="1200" dirty="0" smtClean="0"/>
            <a:t>Culturales</a:t>
          </a:r>
          <a:endParaRPr lang="es-ES" sz="1200" kern="1200" dirty="0"/>
        </a:p>
      </dsp:txBody>
      <dsp:txXfrm>
        <a:off x="3270584" y="743981"/>
        <a:ext cx="1665471" cy="832735"/>
      </dsp:txXfrm>
    </dsp:sp>
    <dsp:sp modelId="{27F0CFB3-BC26-4514-B5C2-F6286E21C8C3}">
      <dsp:nvSpPr>
        <dsp:cNvPr id="0" name=""/>
        <dsp:cNvSpPr/>
      </dsp:nvSpPr>
      <dsp:spPr>
        <a:xfrm>
          <a:off x="125536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55364" y="1926466"/>
        <a:ext cx="1665471" cy="832735"/>
      </dsp:txXfrm>
    </dsp:sp>
    <dsp:sp modelId="{5CFD16C3-83D9-43B7-9787-020C7EFF1DA2}">
      <dsp:nvSpPr>
        <dsp:cNvPr id="0" name=""/>
        <dsp:cNvSpPr/>
      </dsp:nvSpPr>
      <dsp:spPr>
        <a:xfrm>
          <a:off x="327058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70584" y="1926466"/>
        <a:ext cx="1665471" cy="832735"/>
      </dsp:txXfrm>
    </dsp:sp>
    <dsp:sp modelId="{E0B0DD8C-29EA-4176-B854-541ABDE1C631}">
      <dsp:nvSpPr>
        <dsp:cNvPr id="0" name=""/>
        <dsp:cNvSpPr/>
      </dsp:nvSpPr>
      <dsp:spPr>
        <a:xfrm>
          <a:off x="3270584" y="3108950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270584" y="3108950"/>
        <a:ext cx="1665471" cy="832735"/>
      </dsp:txXfrm>
    </dsp:sp>
    <dsp:sp modelId="{35B22613-0582-43FE-BEE3-2B1DA1DF0B61}">
      <dsp:nvSpPr>
        <dsp:cNvPr id="0" name=""/>
        <dsp:cNvSpPr/>
      </dsp:nvSpPr>
      <dsp:spPr>
        <a:xfrm>
          <a:off x="3270584" y="4291435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270584" y="4291435"/>
        <a:ext cx="1665471" cy="832735"/>
      </dsp:txXfrm>
    </dsp:sp>
    <dsp:sp modelId="{9F850073-27DC-4FAB-9524-2567BBD7F961}">
      <dsp:nvSpPr>
        <dsp:cNvPr id="0" name=""/>
        <dsp:cNvSpPr/>
      </dsp:nvSpPr>
      <dsp:spPr>
        <a:xfrm>
          <a:off x="528580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285804" y="1926466"/>
        <a:ext cx="1665471" cy="832735"/>
      </dsp:txXfrm>
    </dsp:sp>
    <dsp:sp modelId="{94F415F8-985A-444F-B8A0-FA340BA9CAB7}">
      <dsp:nvSpPr>
        <dsp:cNvPr id="0" name=""/>
        <dsp:cNvSpPr/>
      </dsp:nvSpPr>
      <dsp:spPr>
        <a:xfrm>
          <a:off x="5285804" y="3108950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5285804" y="3108950"/>
        <a:ext cx="1665471" cy="83273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04381"/>
          <a:ext cx="179172" cy="784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944"/>
              </a:lnTo>
              <a:lnTo>
                <a:pt x="179172" y="7849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902242" y="1604381"/>
          <a:ext cx="179172" cy="784944"/>
        </a:xfrm>
        <a:custGeom>
          <a:avLst/>
          <a:gdLst/>
          <a:ahLst/>
          <a:cxnLst/>
          <a:rect l="0" t="0" r="0" b="0"/>
          <a:pathLst>
            <a:path>
              <a:moveTo>
                <a:pt x="179172" y="0"/>
              </a:moveTo>
              <a:lnTo>
                <a:pt x="179172" y="784944"/>
              </a:lnTo>
              <a:lnTo>
                <a:pt x="0" y="7849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CF8B-D74A-4EAA-A08C-15FF777AFD7B}">
      <dsp:nvSpPr>
        <dsp:cNvPr id="0" name=""/>
        <dsp:cNvSpPr/>
      </dsp:nvSpPr>
      <dsp:spPr>
        <a:xfrm>
          <a:off x="4081414" y="1604381"/>
          <a:ext cx="3097119" cy="156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717"/>
              </a:lnTo>
              <a:lnTo>
                <a:pt x="3097119" y="1390717"/>
              </a:lnTo>
              <a:lnTo>
                <a:pt x="3097119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66373-4F02-4480-9F78-85510ED84D37}">
      <dsp:nvSpPr>
        <dsp:cNvPr id="0" name=""/>
        <dsp:cNvSpPr/>
      </dsp:nvSpPr>
      <dsp:spPr>
        <a:xfrm>
          <a:off x="4081414" y="1604381"/>
          <a:ext cx="1032373" cy="156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717"/>
              </a:lnTo>
              <a:lnTo>
                <a:pt x="1032373" y="1390717"/>
              </a:lnTo>
              <a:lnTo>
                <a:pt x="1032373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D992E-4D94-4FD0-B82B-905A7A0D08C0}">
      <dsp:nvSpPr>
        <dsp:cNvPr id="0" name=""/>
        <dsp:cNvSpPr/>
      </dsp:nvSpPr>
      <dsp:spPr>
        <a:xfrm>
          <a:off x="3049041" y="1604381"/>
          <a:ext cx="1032373" cy="1569889"/>
        </a:xfrm>
        <a:custGeom>
          <a:avLst/>
          <a:gdLst/>
          <a:ahLst/>
          <a:cxnLst/>
          <a:rect l="0" t="0" r="0" b="0"/>
          <a:pathLst>
            <a:path>
              <a:moveTo>
                <a:pt x="1032373" y="0"/>
              </a:moveTo>
              <a:lnTo>
                <a:pt x="1032373" y="1390717"/>
              </a:lnTo>
              <a:lnTo>
                <a:pt x="0" y="1390717"/>
              </a:lnTo>
              <a:lnTo>
                <a:pt x="0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24751-BBA0-4353-873E-4D9C75BBA395}">
      <dsp:nvSpPr>
        <dsp:cNvPr id="0" name=""/>
        <dsp:cNvSpPr/>
      </dsp:nvSpPr>
      <dsp:spPr>
        <a:xfrm>
          <a:off x="938574" y="4027472"/>
          <a:ext cx="91440" cy="358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3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54053-8A60-4C8E-A355-622C4098B021}">
      <dsp:nvSpPr>
        <dsp:cNvPr id="0" name=""/>
        <dsp:cNvSpPr/>
      </dsp:nvSpPr>
      <dsp:spPr>
        <a:xfrm>
          <a:off x="984294" y="1604381"/>
          <a:ext cx="3097119" cy="1569889"/>
        </a:xfrm>
        <a:custGeom>
          <a:avLst/>
          <a:gdLst/>
          <a:ahLst/>
          <a:cxnLst/>
          <a:rect l="0" t="0" r="0" b="0"/>
          <a:pathLst>
            <a:path>
              <a:moveTo>
                <a:pt x="3097119" y="0"/>
              </a:moveTo>
              <a:lnTo>
                <a:pt x="3097119" y="1390717"/>
              </a:lnTo>
              <a:lnTo>
                <a:pt x="0" y="1390717"/>
              </a:lnTo>
              <a:lnTo>
                <a:pt x="0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17B2A-4F40-4D96-AC23-1F90E79C9167}">
      <dsp:nvSpPr>
        <dsp:cNvPr id="0" name=""/>
        <dsp:cNvSpPr/>
      </dsp:nvSpPr>
      <dsp:spPr>
        <a:xfrm>
          <a:off x="4035694" y="392835"/>
          <a:ext cx="91440" cy="358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3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C1751-53C4-43E4-B81A-C8E1D43BDA1D}">
      <dsp:nvSpPr>
        <dsp:cNvPr id="0" name=""/>
        <dsp:cNvSpPr/>
      </dsp:nvSpPr>
      <dsp:spPr>
        <a:xfrm>
          <a:off x="3228213" y="781"/>
          <a:ext cx="1706401" cy="39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Área de Cultura</a:t>
          </a:r>
          <a:endParaRPr lang="es-ES" sz="1200" b="0" kern="1200" dirty="0"/>
        </a:p>
      </dsp:txBody>
      <dsp:txXfrm>
        <a:off x="3228213" y="781"/>
        <a:ext cx="1706401" cy="392054"/>
      </dsp:txXfrm>
    </dsp:sp>
    <dsp:sp modelId="{F0D4076F-E78A-4F38-8322-FEF8265446E8}">
      <dsp:nvSpPr>
        <dsp:cNvPr id="0" name=""/>
        <dsp:cNvSpPr/>
      </dsp:nvSpPr>
      <dsp:spPr>
        <a:xfrm>
          <a:off x="3228213" y="751180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sp:txBody>
      <dsp:txXfrm>
        <a:off x="3228213" y="751180"/>
        <a:ext cx="1706401" cy="853200"/>
      </dsp:txXfrm>
    </dsp:sp>
    <dsp:sp modelId="{874A6971-A530-4707-93D8-12EB989909D4}">
      <dsp:nvSpPr>
        <dsp:cNvPr id="0" name=""/>
        <dsp:cNvSpPr/>
      </dsp:nvSpPr>
      <dsp:spPr>
        <a:xfrm>
          <a:off x="131094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</a:t>
          </a:r>
          <a:r>
            <a:rPr lang="es-MX" sz="1200" kern="1200" dirty="0" smtClean="0">
              <a:solidFill>
                <a:prstClr val="black"/>
              </a:solidFill>
            </a:rPr>
            <a:t>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131094" y="3174271"/>
        <a:ext cx="1706401" cy="853200"/>
      </dsp:txXfrm>
    </dsp:sp>
    <dsp:sp modelId="{37B8263E-77B1-482C-809B-F85D7C8E9DFD}">
      <dsp:nvSpPr>
        <dsp:cNvPr id="0" name=""/>
        <dsp:cNvSpPr/>
      </dsp:nvSpPr>
      <dsp:spPr>
        <a:xfrm>
          <a:off x="131094" y="4385816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 Grupos </a:t>
          </a:r>
          <a:r>
            <a:rPr lang="es-MX" sz="1200" kern="1200" dirty="0" smtClean="0">
              <a:solidFill>
                <a:prstClr val="black"/>
              </a:solidFill>
            </a:rPr>
            <a:t>Artísticos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131094" y="4385816"/>
        <a:ext cx="1706401" cy="853200"/>
      </dsp:txXfrm>
    </dsp:sp>
    <dsp:sp modelId="{2E8BEB8B-9C8A-430D-8A77-D3F5AB74010B}">
      <dsp:nvSpPr>
        <dsp:cNvPr id="0" name=""/>
        <dsp:cNvSpPr/>
      </dsp:nvSpPr>
      <dsp:spPr>
        <a:xfrm>
          <a:off x="2195840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195840" y="3174271"/>
        <a:ext cx="1706401" cy="853200"/>
      </dsp:txXfrm>
    </dsp:sp>
    <dsp:sp modelId="{E360D8B5-04E8-45E6-B2B9-E4B8346BEB8E}">
      <dsp:nvSpPr>
        <dsp:cNvPr id="0" name=""/>
        <dsp:cNvSpPr/>
      </dsp:nvSpPr>
      <dsp:spPr>
        <a:xfrm>
          <a:off x="4260586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4260586" y="3174271"/>
        <a:ext cx="1706401" cy="853200"/>
      </dsp:txXfrm>
    </dsp:sp>
    <dsp:sp modelId="{2EB3D05B-357D-4922-A924-D5082C9A83CF}">
      <dsp:nvSpPr>
        <dsp:cNvPr id="0" name=""/>
        <dsp:cNvSpPr/>
      </dsp:nvSpPr>
      <dsp:spPr>
        <a:xfrm>
          <a:off x="6325333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6325333" y="3174271"/>
        <a:ext cx="1706401" cy="853200"/>
      </dsp:txXfrm>
    </dsp:sp>
    <dsp:sp modelId="{2B9981EF-9734-4952-BEA1-62B5A3C28209}">
      <dsp:nvSpPr>
        <dsp:cNvPr id="0" name=""/>
        <dsp:cNvSpPr/>
      </dsp:nvSpPr>
      <dsp:spPr>
        <a:xfrm>
          <a:off x="2195840" y="1962725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/ </a:t>
          </a:r>
          <a:r>
            <a:rPr lang="es-MX" sz="1200" kern="1200" dirty="0" smtClean="0">
              <a:solidFill>
                <a:prstClr val="black"/>
              </a:solidFill>
            </a:rPr>
            <a:t>o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2195840" y="1962725"/>
        <a:ext cx="1706401" cy="853200"/>
      </dsp:txXfrm>
    </dsp:sp>
    <dsp:sp modelId="{2AC215A7-34D7-45C0-85AF-F58079C7DEB8}">
      <dsp:nvSpPr>
        <dsp:cNvPr id="0" name=""/>
        <dsp:cNvSpPr/>
      </dsp:nvSpPr>
      <dsp:spPr>
        <a:xfrm>
          <a:off x="4260586" y="1962725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Promotor(a</a:t>
          </a:r>
          <a:r>
            <a:rPr lang="es-MX" sz="1200" kern="1200" dirty="0" smtClean="0">
              <a:solidFill>
                <a:prstClr val="black"/>
              </a:solidFill>
            </a:rPr>
            <a:t>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4260586" y="1962725"/>
        <a:ext cx="1706401" cy="8532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8000" y="1622151"/>
          <a:ext cx="180491" cy="2011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188"/>
              </a:lnTo>
              <a:lnTo>
                <a:pt x="180491" y="2011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867508" y="1622151"/>
          <a:ext cx="180491" cy="2011188"/>
        </a:xfrm>
        <a:custGeom>
          <a:avLst/>
          <a:gdLst/>
          <a:ahLst/>
          <a:cxnLst/>
          <a:rect l="0" t="0" r="0" b="0"/>
          <a:pathLst>
            <a:path>
              <a:moveTo>
                <a:pt x="180491" y="0"/>
              </a:moveTo>
              <a:lnTo>
                <a:pt x="180491" y="2011188"/>
              </a:lnTo>
              <a:lnTo>
                <a:pt x="0" y="2011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8000" y="1622151"/>
          <a:ext cx="180491" cy="790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3"/>
              </a:lnTo>
              <a:lnTo>
                <a:pt x="180491" y="7907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867508" y="1622151"/>
          <a:ext cx="180491" cy="790723"/>
        </a:xfrm>
        <a:custGeom>
          <a:avLst/>
          <a:gdLst/>
          <a:ahLst/>
          <a:cxnLst/>
          <a:rect l="0" t="0" r="0" b="0"/>
          <a:pathLst>
            <a:path>
              <a:moveTo>
                <a:pt x="180491" y="0"/>
              </a:moveTo>
              <a:lnTo>
                <a:pt x="180491" y="790723"/>
              </a:lnTo>
              <a:lnTo>
                <a:pt x="0" y="7907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5AC1F-E073-4566-8E9B-90C626B17921}">
      <dsp:nvSpPr>
        <dsp:cNvPr id="0" name=""/>
        <dsp:cNvSpPr/>
      </dsp:nvSpPr>
      <dsp:spPr>
        <a:xfrm>
          <a:off x="3002280" y="401686"/>
          <a:ext cx="91440" cy="3609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9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101B-297B-481D-8222-2E0FC6F58CF7}">
      <dsp:nvSpPr>
        <dsp:cNvPr id="0" name=""/>
        <dsp:cNvSpPr/>
      </dsp:nvSpPr>
      <dsp:spPr>
        <a:xfrm>
          <a:off x="2188517" y="918"/>
          <a:ext cx="1718964" cy="400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2188517" y="918"/>
        <a:ext cx="1718964" cy="400768"/>
      </dsp:txXfrm>
    </dsp:sp>
    <dsp:sp modelId="{D9C97BF7-629A-426E-9D5B-40C3941E6BD9}">
      <dsp:nvSpPr>
        <dsp:cNvPr id="0" name=""/>
        <dsp:cNvSpPr/>
      </dsp:nvSpPr>
      <dsp:spPr>
        <a:xfrm>
          <a:off x="2133527" y="762669"/>
          <a:ext cx="1828944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Popular y Eventos Especiales </a:t>
          </a:r>
        </a:p>
      </dsp:txBody>
      <dsp:txXfrm>
        <a:off x="2133527" y="762669"/>
        <a:ext cx="1828944" cy="859482"/>
      </dsp:txXfrm>
    </dsp:sp>
    <dsp:sp modelId="{D9AAECC1-A185-43C2-B8E2-A6E36211ADE1}">
      <dsp:nvSpPr>
        <dsp:cNvPr id="0" name=""/>
        <dsp:cNvSpPr/>
      </dsp:nvSpPr>
      <dsp:spPr>
        <a:xfrm>
          <a:off x="988215" y="1983134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Municipal de </a:t>
          </a:r>
          <a:r>
            <a:rPr lang="es-ES" sz="1200" kern="1200" dirty="0" smtClean="0"/>
            <a:t>Arte</a:t>
          </a:r>
          <a:endParaRPr lang="es-ES" sz="1200" kern="1200" dirty="0" smtClean="0"/>
        </a:p>
      </dsp:txBody>
      <dsp:txXfrm>
        <a:off x="988215" y="1983134"/>
        <a:ext cx="1879292" cy="859482"/>
      </dsp:txXfrm>
    </dsp:sp>
    <dsp:sp modelId="{BABD8DCB-32BF-435D-9D98-42018125754E}">
      <dsp:nvSpPr>
        <dsp:cNvPr id="0" name=""/>
        <dsp:cNvSpPr/>
      </dsp:nvSpPr>
      <dsp:spPr>
        <a:xfrm>
          <a:off x="3228491" y="1983134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28491" y="1983134"/>
        <a:ext cx="1879292" cy="859482"/>
      </dsp:txXfrm>
    </dsp:sp>
    <dsp:sp modelId="{A225CD73-CAC9-4637-9967-3F7AA7470838}">
      <dsp:nvSpPr>
        <dsp:cNvPr id="0" name=""/>
        <dsp:cNvSpPr/>
      </dsp:nvSpPr>
      <dsp:spPr>
        <a:xfrm>
          <a:off x="988215" y="3203599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988215" y="3203599"/>
        <a:ext cx="1879292" cy="859482"/>
      </dsp:txXfrm>
    </dsp:sp>
    <dsp:sp modelId="{5BF4DC55-7FDC-4B9B-A604-4223FAAD48EC}">
      <dsp:nvSpPr>
        <dsp:cNvPr id="0" name=""/>
        <dsp:cNvSpPr/>
      </dsp:nvSpPr>
      <dsp:spPr>
        <a:xfrm>
          <a:off x="3228491" y="3203599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228491" y="3203599"/>
        <a:ext cx="1879292" cy="85948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1960064"/>
          <a:ext cx="91440" cy="4468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68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449416"/>
          <a:ext cx="91440" cy="4468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6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2082354" y="2243"/>
          <a:ext cx="2127673" cy="4471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2082354" y="2243"/>
        <a:ext cx="2127673" cy="447173"/>
      </dsp:txXfrm>
    </dsp:sp>
    <dsp:sp modelId="{BFFA5F52-C6F8-4DB0-84FB-63B6D66FDD0B}">
      <dsp:nvSpPr>
        <dsp:cNvPr id="0" name=""/>
        <dsp:cNvSpPr/>
      </dsp:nvSpPr>
      <dsp:spPr>
        <a:xfrm>
          <a:off x="2082354" y="896227"/>
          <a:ext cx="2127673" cy="1063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</a:t>
          </a:r>
          <a:r>
            <a:rPr lang="es-ES" sz="1200" kern="1200" dirty="0" smtClean="0"/>
            <a:t>Orquesta</a:t>
          </a:r>
          <a:endParaRPr lang="es-ES" sz="1200" kern="1200" dirty="0" smtClean="0"/>
        </a:p>
      </dsp:txBody>
      <dsp:txXfrm>
        <a:off x="2082354" y="896227"/>
        <a:ext cx="2127673" cy="1063836"/>
      </dsp:txXfrm>
    </dsp:sp>
    <dsp:sp modelId="{3BED58B0-8A60-4306-8AB1-8838D7CECDC5}">
      <dsp:nvSpPr>
        <dsp:cNvPr id="0" name=""/>
        <dsp:cNvSpPr/>
      </dsp:nvSpPr>
      <dsp:spPr>
        <a:xfrm>
          <a:off x="1776256" y="2406875"/>
          <a:ext cx="2739868" cy="1839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776256" y="2406875"/>
        <a:ext cx="2739868" cy="1839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Social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" y="504048"/>
        <a:ext cx="3022942" cy="11322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5D9-5BA6-4704-8EE7-21F2A77A2298}">
      <dsp:nvSpPr>
        <dsp:cNvPr id="0" name=""/>
        <dsp:cNvSpPr/>
      </dsp:nvSpPr>
      <dsp:spPr>
        <a:xfrm>
          <a:off x="4193487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123128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070359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1372004"/>
              </a:lnTo>
              <a:lnTo>
                <a:pt x="0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193487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070359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FDFE-D7BE-41B2-B719-002617D94D26}">
      <dsp:nvSpPr>
        <dsp:cNvPr id="0" name=""/>
        <dsp:cNvSpPr/>
      </dsp:nvSpPr>
      <dsp:spPr>
        <a:xfrm>
          <a:off x="6441779" y="3086527"/>
          <a:ext cx="215999" cy="220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588"/>
              </a:lnTo>
              <a:lnTo>
                <a:pt x="215999" y="22045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B2F-7882-4054-9962-4BE2C886AA55}">
      <dsp:nvSpPr>
        <dsp:cNvPr id="0" name=""/>
        <dsp:cNvSpPr/>
      </dsp:nvSpPr>
      <dsp:spPr>
        <a:xfrm>
          <a:off x="6441779" y="3086527"/>
          <a:ext cx="215999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215999" y="13720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9C3F-F7D5-45AB-A52F-8172310BCB45}">
      <dsp:nvSpPr>
        <dsp:cNvPr id="0" name=""/>
        <dsp:cNvSpPr/>
      </dsp:nvSpPr>
      <dsp:spPr>
        <a:xfrm>
          <a:off x="6441779" y="3086527"/>
          <a:ext cx="215999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15999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193487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2824289" y="1788296"/>
              </a:lnTo>
              <a:lnTo>
                <a:pt x="2824289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4193487" y="588774"/>
          <a:ext cx="1138036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1138036" y="1788296"/>
              </a:lnTo>
              <a:lnTo>
                <a:pt x="1138036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645272" y="3086527"/>
          <a:ext cx="123128" cy="221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226"/>
              </a:lnTo>
              <a:lnTo>
                <a:pt x="123128" y="22192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461787" y="3086527"/>
          <a:ext cx="183485" cy="2219537"/>
        </a:xfrm>
        <a:custGeom>
          <a:avLst/>
          <a:gdLst/>
          <a:ahLst/>
          <a:cxnLst/>
          <a:rect l="0" t="0" r="0" b="0"/>
          <a:pathLst>
            <a:path>
              <a:moveTo>
                <a:pt x="183485" y="0"/>
              </a:moveTo>
              <a:lnTo>
                <a:pt x="183485" y="2219537"/>
              </a:lnTo>
              <a:lnTo>
                <a:pt x="0" y="2219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ACBF-630A-4759-9DFD-7F1CF84D201F}">
      <dsp:nvSpPr>
        <dsp:cNvPr id="0" name=""/>
        <dsp:cNvSpPr/>
      </dsp:nvSpPr>
      <dsp:spPr>
        <a:xfrm>
          <a:off x="4439447" y="3919111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3645272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522143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0803-8A1B-43E9-956C-964CFAFC6B7B}">
      <dsp:nvSpPr>
        <dsp:cNvPr id="0" name=""/>
        <dsp:cNvSpPr/>
      </dsp:nvSpPr>
      <dsp:spPr>
        <a:xfrm>
          <a:off x="3645272" y="588774"/>
          <a:ext cx="548215" cy="1911425"/>
        </a:xfrm>
        <a:custGeom>
          <a:avLst/>
          <a:gdLst/>
          <a:ahLst/>
          <a:cxnLst/>
          <a:rect l="0" t="0" r="0" b="0"/>
          <a:pathLst>
            <a:path>
              <a:moveTo>
                <a:pt x="548215" y="0"/>
              </a:moveTo>
              <a:lnTo>
                <a:pt x="548215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2FA07-E850-4BC3-A91B-BC023329955E}">
      <dsp:nvSpPr>
        <dsp:cNvPr id="0" name=""/>
        <dsp:cNvSpPr/>
      </dsp:nvSpPr>
      <dsp:spPr>
        <a:xfrm>
          <a:off x="1323478" y="3086527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A5D62-70B1-413A-B762-3D063B697B23}">
      <dsp:nvSpPr>
        <dsp:cNvPr id="0" name=""/>
        <dsp:cNvSpPr/>
      </dsp:nvSpPr>
      <dsp:spPr>
        <a:xfrm>
          <a:off x="1369198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2824289" y="0"/>
              </a:moveTo>
              <a:lnTo>
                <a:pt x="2824289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358622" y="2447"/>
          <a:ext cx="1669729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</a:t>
          </a:r>
          <a:r>
            <a:rPr lang="es-ES" sz="1200" kern="1200" dirty="0" smtClean="0"/>
            <a:t>Deporte</a:t>
          </a:r>
          <a:endParaRPr lang="es-ES" sz="1200" kern="1200" dirty="0" smtClean="0"/>
        </a:p>
      </dsp:txBody>
      <dsp:txXfrm>
        <a:off x="3358622" y="2447"/>
        <a:ext cx="1669729" cy="586326"/>
      </dsp:txXfrm>
    </dsp:sp>
    <dsp:sp modelId="{3F0098DB-FB8E-4223-B9FF-34BD047A2748}">
      <dsp:nvSpPr>
        <dsp:cNvPr id="0" name=""/>
        <dsp:cNvSpPr/>
      </dsp:nvSpPr>
      <dsp:spPr>
        <a:xfrm>
          <a:off x="649200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Clubes </a:t>
          </a:r>
        </a:p>
      </dsp:txBody>
      <dsp:txXfrm>
        <a:off x="649200" y="2500200"/>
        <a:ext cx="1439995" cy="586326"/>
      </dsp:txXfrm>
    </dsp:sp>
    <dsp:sp modelId="{FA9EE723-649B-43D3-BEF6-92991FBD8092}">
      <dsp:nvSpPr>
        <dsp:cNvPr id="0" name=""/>
        <dsp:cNvSpPr/>
      </dsp:nvSpPr>
      <dsp:spPr>
        <a:xfrm>
          <a:off x="782871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Clubes</a:t>
          </a:r>
          <a:endParaRPr lang="es-ES" sz="1200" kern="1200" dirty="0" smtClean="0"/>
        </a:p>
      </dsp:txBody>
      <dsp:txXfrm>
        <a:off x="782871" y="3332784"/>
        <a:ext cx="1172653" cy="586326"/>
      </dsp:txXfrm>
    </dsp:sp>
    <dsp:sp modelId="{C7C98885-4344-45B5-96EB-4B086F4CDE53}">
      <dsp:nvSpPr>
        <dsp:cNvPr id="0" name=""/>
        <dsp:cNvSpPr/>
      </dsp:nvSpPr>
      <dsp:spPr>
        <a:xfrm>
          <a:off x="2925274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</a:t>
          </a:r>
          <a:r>
            <a:rPr lang="es-ES" sz="1200" kern="1200" dirty="0" smtClean="0"/>
            <a:t>Deportivo</a:t>
          </a:r>
          <a:endParaRPr lang="es-ES" sz="1200" kern="1200" dirty="0"/>
        </a:p>
      </dsp:txBody>
      <dsp:txXfrm>
        <a:off x="2925274" y="2500200"/>
        <a:ext cx="1439995" cy="586326"/>
      </dsp:txXfrm>
    </dsp:sp>
    <dsp:sp modelId="{DD7FF7A3-DFD8-4E1B-946C-B0A2C5F311DB}">
      <dsp:nvSpPr>
        <dsp:cNvPr id="0" name=""/>
        <dsp:cNvSpPr/>
      </dsp:nvSpPr>
      <dsp:spPr>
        <a:xfrm>
          <a:off x="2201782" y="3332784"/>
          <a:ext cx="1320361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 </a:t>
          </a:r>
        </a:p>
      </dsp:txBody>
      <dsp:txXfrm>
        <a:off x="2201782" y="3332784"/>
        <a:ext cx="1320361" cy="586326"/>
      </dsp:txXfrm>
    </dsp:sp>
    <dsp:sp modelId="{01C90863-4FFC-42E2-996A-A2EF500EEE75}">
      <dsp:nvSpPr>
        <dsp:cNvPr id="0" name=""/>
        <dsp:cNvSpPr/>
      </dsp:nvSpPr>
      <dsp:spPr>
        <a:xfrm>
          <a:off x="3768400" y="3332784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 de Natación </a:t>
          </a:r>
        </a:p>
      </dsp:txBody>
      <dsp:txXfrm>
        <a:off x="3768400" y="3332784"/>
        <a:ext cx="1433533" cy="586326"/>
      </dsp:txXfrm>
    </dsp:sp>
    <dsp:sp modelId="{641570B9-552B-4F3A-9BF6-B401C993BE58}">
      <dsp:nvSpPr>
        <dsp:cNvPr id="0" name=""/>
        <dsp:cNvSpPr/>
      </dsp:nvSpPr>
      <dsp:spPr>
        <a:xfrm>
          <a:off x="3768400" y="4165368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</a:t>
          </a:r>
          <a:r>
            <a:rPr lang="es-ES" sz="1200" kern="1200" dirty="0" smtClean="0"/>
            <a:t>Acuática</a:t>
          </a:r>
          <a:endParaRPr lang="es-ES" sz="1200" kern="1200" dirty="0" smtClean="0"/>
        </a:p>
      </dsp:txBody>
      <dsp:txXfrm>
        <a:off x="3768400" y="4165368"/>
        <a:ext cx="1433533" cy="586326"/>
      </dsp:txXfrm>
    </dsp:sp>
    <dsp:sp modelId="{4B843E2F-EE2D-4C98-85EF-5B1F03A15805}">
      <dsp:nvSpPr>
        <dsp:cNvPr id="0" name=""/>
        <dsp:cNvSpPr/>
      </dsp:nvSpPr>
      <dsp:spPr>
        <a:xfrm>
          <a:off x="2201782" y="4997952"/>
          <a:ext cx="1260004" cy="61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2201782" y="4997952"/>
        <a:ext cx="1260004" cy="616223"/>
      </dsp:txXfrm>
    </dsp:sp>
    <dsp:sp modelId="{F7481589-9C1E-4C06-A8C0-BD5C63C6C77A}">
      <dsp:nvSpPr>
        <dsp:cNvPr id="0" name=""/>
        <dsp:cNvSpPr/>
      </dsp:nvSpPr>
      <dsp:spPr>
        <a:xfrm>
          <a:off x="3768400" y="4997952"/>
          <a:ext cx="1433533" cy="61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 </a:t>
          </a:r>
        </a:p>
      </dsp:txBody>
      <dsp:txXfrm>
        <a:off x="3768400" y="4997952"/>
        <a:ext cx="1433533" cy="615602"/>
      </dsp:txXfrm>
    </dsp:sp>
    <dsp:sp modelId="{FF95627C-3B1A-4B2E-8166-AE5905FCA17E}">
      <dsp:nvSpPr>
        <dsp:cNvPr id="0" name=""/>
        <dsp:cNvSpPr/>
      </dsp:nvSpPr>
      <dsp:spPr>
        <a:xfrm>
          <a:off x="4611527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4611527" y="2500200"/>
        <a:ext cx="1439995" cy="586326"/>
      </dsp:txXfrm>
    </dsp:sp>
    <dsp:sp modelId="{D4E2BA58-BB11-413D-A5EC-CBAF4B797ABE}">
      <dsp:nvSpPr>
        <dsp:cNvPr id="0" name=""/>
        <dsp:cNvSpPr/>
      </dsp:nvSpPr>
      <dsp:spPr>
        <a:xfrm>
          <a:off x="6297779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 </a:t>
          </a:r>
        </a:p>
      </dsp:txBody>
      <dsp:txXfrm>
        <a:off x="6297779" y="2500200"/>
        <a:ext cx="1439995" cy="586326"/>
      </dsp:txXfrm>
    </dsp:sp>
    <dsp:sp modelId="{923FA23E-A418-4062-900F-1FCC2EF62FC7}">
      <dsp:nvSpPr>
        <dsp:cNvPr id="0" name=""/>
        <dsp:cNvSpPr/>
      </dsp:nvSpPr>
      <dsp:spPr>
        <a:xfrm>
          <a:off x="6657778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Física </a:t>
          </a:r>
        </a:p>
      </dsp:txBody>
      <dsp:txXfrm>
        <a:off x="6657778" y="3332784"/>
        <a:ext cx="1172653" cy="586326"/>
      </dsp:txXfrm>
    </dsp:sp>
    <dsp:sp modelId="{86FF3132-3E5B-4DBB-8F73-CC6AC21334F9}">
      <dsp:nvSpPr>
        <dsp:cNvPr id="0" name=""/>
        <dsp:cNvSpPr/>
      </dsp:nvSpPr>
      <dsp:spPr>
        <a:xfrm>
          <a:off x="6657778" y="4165368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 </a:t>
          </a:r>
        </a:p>
      </dsp:txBody>
      <dsp:txXfrm>
        <a:off x="6657778" y="4165368"/>
        <a:ext cx="1172653" cy="586326"/>
      </dsp:txXfrm>
    </dsp:sp>
    <dsp:sp modelId="{94C488EF-E173-4203-B39A-A2F71DF7152B}">
      <dsp:nvSpPr>
        <dsp:cNvPr id="0" name=""/>
        <dsp:cNvSpPr/>
      </dsp:nvSpPr>
      <dsp:spPr>
        <a:xfrm>
          <a:off x="6657778" y="4997952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6657778" y="4997952"/>
        <a:ext cx="1475995" cy="586326"/>
      </dsp:txXfrm>
    </dsp:sp>
    <dsp:sp modelId="{BEC61B7C-0C80-4034-B3B0-969749014DF8}">
      <dsp:nvSpPr>
        <dsp:cNvPr id="0" name=""/>
        <dsp:cNvSpPr/>
      </dsp:nvSpPr>
      <dsp:spPr>
        <a:xfrm>
          <a:off x="2897705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2897705" y="835031"/>
        <a:ext cx="1172653" cy="586326"/>
      </dsp:txXfrm>
    </dsp:sp>
    <dsp:sp modelId="{FB41900A-FAD5-43F7-BC70-49699BF04225}">
      <dsp:nvSpPr>
        <dsp:cNvPr id="0" name=""/>
        <dsp:cNvSpPr/>
      </dsp:nvSpPr>
      <dsp:spPr>
        <a:xfrm>
          <a:off x="4316616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316616" y="835031"/>
        <a:ext cx="1172653" cy="586326"/>
      </dsp:txXfrm>
    </dsp:sp>
    <dsp:sp modelId="{03F7B51C-13DD-4428-982A-38057E45B74B}">
      <dsp:nvSpPr>
        <dsp:cNvPr id="0" name=""/>
        <dsp:cNvSpPr/>
      </dsp:nvSpPr>
      <dsp:spPr>
        <a:xfrm>
          <a:off x="2897705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2897705" y="1667616"/>
        <a:ext cx="1172653" cy="586326"/>
      </dsp:txXfrm>
    </dsp:sp>
    <dsp:sp modelId="{52C1C1F7-C36F-4673-A8ED-30CD54483C03}">
      <dsp:nvSpPr>
        <dsp:cNvPr id="0" name=""/>
        <dsp:cNvSpPr/>
      </dsp:nvSpPr>
      <dsp:spPr>
        <a:xfrm>
          <a:off x="4316616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16616" y="1667616"/>
        <a:ext cx="1172653" cy="58632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4E5BB-6E30-467B-9FC7-768E66D80386}">
      <dsp:nvSpPr>
        <dsp:cNvPr id="0" name=""/>
        <dsp:cNvSpPr/>
      </dsp:nvSpPr>
      <dsp:spPr>
        <a:xfrm>
          <a:off x="2885870" y="1869870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162129" y="0"/>
              </a:moveTo>
              <a:lnTo>
                <a:pt x="162129" y="710282"/>
              </a:lnTo>
              <a:lnTo>
                <a:pt x="0" y="710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CC640-174A-42EB-941F-AF305B1B14DD}">
      <dsp:nvSpPr>
        <dsp:cNvPr id="0" name=""/>
        <dsp:cNvSpPr/>
      </dsp:nvSpPr>
      <dsp:spPr>
        <a:xfrm>
          <a:off x="3048000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434"/>
              </a:lnTo>
              <a:lnTo>
                <a:pt x="1868351" y="1258434"/>
              </a:lnTo>
              <a:lnTo>
                <a:pt x="1868351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AAC7C-FD64-4DBF-A042-BFE24EF61B7E}">
      <dsp:nvSpPr>
        <dsp:cNvPr id="0" name=""/>
        <dsp:cNvSpPr/>
      </dsp:nvSpPr>
      <dsp:spPr>
        <a:xfrm>
          <a:off x="3002280" y="1869870"/>
          <a:ext cx="91440" cy="1420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E9E61-1939-4DF9-BE86-D77E5CFEAFD8}">
      <dsp:nvSpPr>
        <dsp:cNvPr id="0" name=""/>
        <dsp:cNvSpPr/>
      </dsp:nvSpPr>
      <dsp:spPr>
        <a:xfrm>
          <a:off x="1179648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1868351" y="0"/>
              </a:moveTo>
              <a:lnTo>
                <a:pt x="1868351" y="1258434"/>
              </a:lnTo>
              <a:lnTo>
                <a:pt x="0" y="1258434"/>
              </a:lnTo>
              <a:lnTo>
                <a:pt x="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9CCD-5215-418B-98DC-26515833E647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A91AC-D8BB-4F6C-8529-05585F106590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Clubes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75954" y="1519"/>
        <a:ext cx="1544091" cy="772045"/>
      </dsp:txXfrm>
    </dsp:sp>
    <dsp:sp modelId="{6B1A98DD-F038-4E2D-977E-86463AC8F11A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Clubes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2275954" y="1097824"/>
        <a:ext cx="1544091" cy="772045"/>
      </dsp:txXfrm>
    </dsp:sp>
    <dsp:sp modelId="{1D87E0EF-132F-4D7B-B5AA-89FDA07C2957}">
      <dsp:nvSpPr>
        <dsp:cNvPr id="0" name=""/>
        <dsp:cNvSpPr/>
      </dsp:nvSpPr>
      <dsp:spPr>
        <a:xfrm>
          <a:off x="407603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07603" y="3290434"/>
        <a:ext cx="1544091" cy="772045"/>
      </dsp:txXfrm>
    </dsp:sp>
    <dsp:sp modelId="{380D16CF-0A93-4353-A936-64DD40D2FBDC}">
      <dsp:nvSpPr>
        <dsp:cNvPr id="0" name=""/>
        <dsp:cNvSpPr/>
      </dsp:nvSpPr>
      <dsp:spPr>
        <a:xfrm>
          <a:off x="2275954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2275954" y="3290434"/>
        <a:ext cx="1544091" cy="772045"/>
      </dsp:txXfrm>
    </dsp:sp>
    <dsp:sp modelId="{66835E2E-C577-4026-9792-02E1B24EAB3D}">
      <dsp:nvSpPr>
        <dsp:cNvPr id="0" name=""/>
        <dsp:cNvSpPr/>
      </dsp:nvSpPr>
      <dsp:spPr>
        <a:xfrm>
          <a:off x="4144305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144305" y="3290434"/>
        <a:ext cx="1544091" cy="772045"/>
      </dsp:txXfrm>
    </dsp:sp>
    <dsp:sp modelId="{893FC441-2D58-4EB6-87A9-A0E22FCB42A5}">
      <dsp:nvSpPr>
        <dsp:cNvPr id="0" name=""/>
        <dsp:cNvSpPr/>
      </dsp:nvSpPr>
      <dsp:spPr>
        <a:xfrm>
          <a:off x="1341778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341778" y="2194129"/>
        <a:ext cx="1544091" cy="77204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84"/>
              </a:lnTo>
              <a:lnTo>
                <a:pt x="2394470" y="207784"/>
              </a:lnTo>
              <a:lnTo>
                <a:pt x="239447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824215"/>
          <a:ext cx="91440" cy="415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207784"/>
              </a:lnTo>
              <a:lnTo>
                <a:pt x="0" y="207784"/>
              </a:lnTo>
              <a:lnTo>
                <a:pt x="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394925" y="83476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</a:t>
          </a:r>
          <a:r>
            <a:rPr lang="es-ES" sz="1200" kern="1200" dirty="0" smtClean="0"/>
            <a:t>Ciudadano</a:t>
          </a:r>
          <a:endParaRPr lang="es-ES" sz="1200" kern="1200" dirty="0"/>
        </a:p>
      </dsp:txBody>
      <dsp:txXfrm>
        <a:off x="2394925" y="834764"/>
        <a:ext cx="1978901" cy="989450"/>
      </dsp:txXfrm>
    </dsp:sp>
    <dsp:sp modelId="{6EFBC02F-1F2E-4453-81E3-036FBB56D2B8}">
      <dsp:nvSpPr>
        <dsp:cNvPr id="0" name=""/>
        <dsp:cNvSpPr/>
      </dsp:nvSpPr>
      <dsp:spPr>
        <a:xfrm>
          <a:off x="454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Deportivos(as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54" y="2239784"/>
        <a:ext cx="1978901" cy="989450"/>
      </dsp:txXfrm>
    </dsp:sp>
    <dsp:sp modelId="{2544592F-BBFB-44EE-BCE2-4CD6119D6EE4}">
      <dsp:nvSpPr>
        <dsp:cNvPr id="0" name=""/>
        <dsp:cNvSpPr/>
      </dsp:nvSpPr>
      <dsp:spPr>
        <a:xfrm>
          <a:off x="2394925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394925" y="2239784"/>
        <a:ext cx="1978901" cy="989450"/>
      </dsp:txXfrm>
    </dsp:sp>
    <dsp:sp modelId="{9118F967-12E9-4FF8-9441-942832601B66}">
      <dsp:nvSpPr>
        <dsp:cNvPr id="0" name=""/>
        <dsp:cNvSpPr/>
      </dsp:nvSpPr>
      <dsp:spPr>
        <a:xfrm>
          <a:off x="4789396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789396" y="2239784"/>
        <a:ext cx="1978901" cy="98945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47E19-4A98-4471-9AF2-FD2B201BA6B9}">
      <dsp:nvSpPr>
        <dsp:cNvPr id="0" name=""/>
        <dsp:cNvSpPr/>
      </dsp:nvSpPr>
      <dsp:spPr>
        <a:xfrm>
          <a:off x="3845519" y="1966707"/>
          <a:ext cx="3011834" cy="348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38"/>
              </a:lnTo>
              <a:lnTo>
                <a:pt x="3011834" y="174238"/>
              </a:lnTo>
              <a:lnTo>
                <a:pt x="3011834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8839-4088-438F-AC80-7E703D3FB4BC}">
      <dsp:nvSpPr>
        <dsp:cNvPr id="0" name=""/>
        <dsp:cNvSpPr/>
      </dsp:nvSpPr>
      <dsp:spPr>
        <a:xfrm>
          <a:off x="3845519" y="1966707"/>
          <a:ext cx="1003944" cy="348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38"/>
              </a:lnTo>
              <a:lnTo>
                <a:pt x="1003944" y="174238"/>
              </a:lnTo>
              <a:lnTo>
                <a:pt x="1003944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3C01-501C-457B-B94F-F2B0A6CD1AF8}">
      <dsp:nvSpPr>
        <dsp:cNvPr id="0" name=""/>
        <dsp:cNvSpPr/>
      </dsp:nvSpPr>
      <dsp:spPr>
        <a:xfrm>
          <a:off x="2841574" y="1966707"/>
          <a:ext cx="1003944" cy="348476"/>
        </a:xfrm>
        <a:custGeom>
          <a:avLst/>
          <a:gdLst/>
          <a:ahLst/>
          <a:cxnLst/>
          <a:rect l="0" t="0" r="0" b="0"/>
          <a:pathLst>
            <a:path>
              <a:moveTo>
                <a:pt x="1003944" y="0"/>
              </a:moveTo>
              <a:lnTo>
                <a:pt x="1003944" y="174238"/>
              </a:lnTo>
              <a:lnTo>
                <a:pt x="0" y="174238"/>
              </a:lnTo>
              <a:lnTo>
                <a:pt x="0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480F-B1D7-4C88-8056-7F642ED955EB}">
      <dsp:nvSpPr>
        <dsp:cNvPr id="0" name=""/>
        <dsp:cNvSpPr/>
      </dsp:nvSpPr>
      <dsp:spPr>
        <a:xfrm>
          <a:off x="833684" y="1966707"/>
          <a:ext cx="3011834" cy="348476"/>
        </a:xfrm>
        <a:custGeom>
          <a:avLst/>
          <a:gdLst/>
          <a:ahLst/>
          <a:cxnLst/>
          <a:rect l="0" t="0" r="0" b="0"/>
          <a:pathLst>
            <a:path>
              <a:moveTo>
                <a:pt x="3011834" y="0"/>
              </a:moveTo>
              <a:lnTo>
                <a:pt x="3011834" y="174238"/>
              </a:lnTo>
              <a:lnTo>
                <a:pt x="0" y="174238"/>
              </a:lnTo>
              <a:lnTo>
                <a:pt x="0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E339-EABF-4DCF-BCEE-7DA1F3C27B98}">
      <dsp:nvSpPr>
        <dsp:cNvPr id="0" name=""/>
        <dsp:cNvSpPr/>
      </dsp:nvSpPr>
      <dsp:spPr>
        <a:xfrm>
          <a:off x="3015812" y="1137001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15812" y="1137001"/>
        <a:ext cx="1659412" cy="829706"/>
      </dsp:txXfrm>
    </dsp:sp>
    <dsp:sp modelId="{95D7A905-ADD2-4A8E-A0F3-2CAE75B8A31F}">
      <dsp:nvSpPr>
        <dsp:cNvPr id="0" name=""/>
        <dsp:cNvSpPr/>
      </dsp:nvSpPr>
      <dsp:spPr>
        <a:xfrm>
          <a:off x="3978" y="2315184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978" y="2315184"/>
        <a:ext cx="1659412" cy="829706"/>
      </dsp:txXfrm>
    </dsp:sp>
    <dsp:sp modelId="{BD10F608-A80A-42F4-8DAA-414391E447AE}">
      <dsp:nvSpPr>
        <dsp:cNvPr id="0" name=""/>
        <dsp:cNvSpPr/>
      </dsp:nvSpPr>
      <dsp:spPr>
        <a:xfrm>
          <a:off x="2011867" y="2315184"/>
          <a:ext cx="1659412" cy="956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11867" y="2315184"/>
        <a:ext cx="1659412" cy="956045"/>
      </dsp:txXfrm>
    </dsp:sp>
    <dsp:sp modelId="{477BFD6A-4235-46DD-9046-7B1AD41DBBE8}">
      <dsp:nvSpPr>
        <dsp:cNvPr id="0" name=""/>
        <dsp:cNvSpPr/>
      </dsp:nvSpPr>
      <dsp:spPr>
        <a:xfrm>
          <a:off x="4019757" y="2315184"/>
          <a:ext cx="1659412" cy="83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Instructores(as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4019757" y="2315184"/>
        <a:ext cx="1659412" cy="831598"/>
      </dsp:txXfrm>
    </dsp:sp>
    <dsp:sp modelId="{EF91DE75-BDF4-4E60-B588-BCD9BC9BBB5B}">
      <dsp:nvSpPr>
        <dsp:cNvPr id="0" name=""/>
        <dsp:cNvSpPr/>
      </dsp:nvSpPr>
      <dsp:spPr>
        <a:xfrm>
          <a:off x="6027646" y="2315184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6027646" y="2315184"/>
        <a:ext cx="1659412" cy="82970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89786" y="1128498"/>
          <a:ext cx="130066" cy="569814"/>
        </a:xfrm>
        <a:custGeom>
          <a:avLst/>
          <a:gdLst/>
          <a:ahLst/>
          <a:cxnLst/>
          <a:rect l="0" t="0" r="0" b="0"/>
          <a:pathLst>
            <a:path>
              <a:moveTo>
                <a:pt x="130066" y="0"/>
              </a:moveTo>
              <a:lnTo>
                <a:pt x="130066" y="569814"/>
              </a:lnTo>
              <a:lnTo>
                <a:pt x="0" y="5698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4162F-0F1F-444E-A044-A8DA4C89DE34}">
      <dsp:nvSpPr>
        <dsp:cNvPr id="0" name=""/>
        <dsp:cNvSpPr/>
      </dsp:nvSpPr>
      <dsp:spPr>
        <a:xfrm>
          <a:off x="8070716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EBD-3954-49A3-9759-D93689E61A8D}">
      <dsp:nvSpPr>
        <dsp:cNvPr id="0" name=""/>
        <dsp:cNvSpPr/>
      </dsp:nvSpPr>
      <dsp:spPr>
        <a:xfrm>
          <a:off x="8070716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668B-7E4D-4A08-A177-F5FD8B4956C2}">
      <dsp:nvSpPr>
        <dsp:cNvPr id="0" name=""/>
        <dsp:cNvSpPr/>
      </dsp:nvSpPr>
      <dsp:spPr>
        <a:xfrm>
          <a:off x="6617575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1498861" y="130066"/>
              </a:lnTo>
              <a:lnTo>
                <a:pt x="1498861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CD7C-05A6-4CAD-9ADA-96E8F836D20A}">
      <dsp:nvSpPr>
        <dsp:cNvPr id="0" name=""/>
        <dsp:cNvSpPr/>
      </dsp:nvSpPr>
      <dsp:spPr>
        <a:xfrm>
          <a:off x="6571855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1FEB4-D662-4790-B0A7-91F7504E0719}">
      <dsp:nvSpPr>
        <dsp:cNvPr id="0" name=""/>
        <dsp:cNvSpPr/>
      </dsp:nvSpPr>
      <dsp:spPr>
        <a:xfrm>
          <a:off x="5072994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9E1D-5C2C-4258-BF7F-A87FCF2022BA}">
      <dsp:nvSpPr>
        <dsp:cNvPr id="0" name=""/>
        <dsp:cNvSpPr/>
      </dsp:nvSpPr>
      <dsp:spPr>
        <a:xfrm>
          <a:off x="5072994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BC029-3B22-4CA1-B897-30F0753D6FF6}">
      <dsp:nvSpPr>
        <dsp:cNvPr id="0" name=""/>
        <dsp:cNvSpPr/>
      </dsp:nvSpPr>
      <dsp:spPr>
        <a:xfrm>
          <a:off x="5118714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1498861" y="0"/>
              </a:moveTo>
              <a:lnTo>
                <a:pt x="1498861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19852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563"/>
              </a:lnTo>
              <a:lnTo>
                <a:pt x="2997722" y="1009563"/>
              </a:lnTo>
              <a:lnTo>
                <a:pt x="2997722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126A5-6DD0-4F8D-B7B4-6ACC8A27ECD1}">
      <dsp:nvSpPr>
        <dsp:cNvPr id="0" name=""/>
        <dsp:cNvSpPr/>
      </dsp:nvSpPr>
      <dsp:spPr>
        <a:xfrm>
          <a:off x="3574132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8FA5-7C34-4DD9-9F85-B7179563B23A}">
      <dsp:nvSpPr>
        <dsp:cNvPr id="0" name=""/>
        <dsp:cNvSpPr/>
      </dsp:nvSpPr>
      <dsp:spPr>
        <a:xfrm>
          <a:off x="3574132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35AB-E2AB-4955-8C7F-36BC2EDE8BE4}">
      <dsp:nvSpPr>
        <dsp:cNvPr id="0" name=""/>
        <dsp:cNvSpPr/>
      </dsp:nvSpPr>
      <dsp:spPr>
        <a:xfrm>
          <a:off x="2870422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749430" y="130066"/>
              </a:lnTo>
              <a:lnTo>
                <a:pt x="74943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8F7D-36DE-40A2-8B7D-E9C04F941B09}">
      <dsp:nvSpPr>
        <dsp:cNvPr id="0" name=""/>
        <dsp:cNvSpPr/>
      </dsp:nvSpPr>
      <dsp:spPr>
        <a:xfrm>
          <a:off x="2120991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870422" y="1128498"/>
          <a:ext cx="749430" cy="1139629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322A1-D2E1-4E9E-A099-BCB1E12CC92C}">
      <dsp:nvSpPr>
        <dsp:cNvPr id="0" name=""/>
        <dsp:cNvSpPr/>
      </dsp:nvSpPr>
      <dsp:spPr>
        <a:xfrm>
          <a:off x="576410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AB9F-0EB2-4AA2-A901-59CC1B1088F1}">
      <dsp:nvSpPr>
        <dsp:cNvPr id="0" name=""/>
        <dsp:cNvSpPr/>
      </dsp:nvSpPr>
      <dsp:spPr>
        <a:xfrm>
          <a:off x="576410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30FD-18A6-4439-941B-3FE7F215EFDE}">
      <dsp:nvSpPr>
        <dsp:cNvPr id="0" name=""/>
        <dsp:cNvSpPr/>
      </dsp:nvSpPr>
      <dsp:spPr>
        <a:xfrm>
          <a:off x="576410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03ED-8118-4071-A258-D40405978D88}">
      <dsp:nvSpPr>
        <dsp:cNvPr id="0" name=""/>
        <dsp:cNvSpPr/>
      </dsp:nvSpPr>
      <dsp:spPr>
        <a:xfrm>
          <a:off x="622130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2997722" y="0"/>
              </a:moveTo>
              <a:lnTo>
                <a:pt x="2997722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000488" y="509133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00488" y="509133"/>
        <a:ext cx="1238728" cy="619364"/>
      </dsp:txXfrm>
    </dsp:sp>
    <dsp:sp modelId="{60DE0308-1291-4F3F-BF5D-E9B5AB7CE0F5}">
      <dsp:nvSpPr>
        <dsp:cNvPr id="0" name=""/>
        <dsp:cNvSpPr/>
      </dsp:nvSpPr>
      <dsp:spPr>
        <a:xfrm>
          <a:off x="2766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Administrativo</a:t>
          </a:r>
          <a:endParaRPr lang="es-ES" sz="1200" kern="1200" dirty="0"/>
        </a:p>
      </dsp:txBody>
      <dsp:txXfrm>
        <a:off x="2766" y="2268127"/>
        <a:ext cx="1238728" cy="331787"/>
      </dsp:txXfrm>
    </dsp:sp>
    <dsp:sp modelId="{B59DBA4E-9CEC-4D6C-93C3-EC844A76EC03}">
      <dsp:nvSpPr>
        <dsp:cNvPr id="0" name=""/>
        <dsp:cNvSpPr/>
      </dsp:nvSpPr>
      <dsp:spPr>
        <a:xfrm>
          <a:off x="2766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2860047"/>
        <a:ext cx="1238728" cy="619364"/>
      </dsp:txXfrm>
    </dsp:sp>
    <dsp:sp modelId="{B105AC25-885C-4339-BA7A-56E4629D7E21}">
      <dsp:nvSpPr>
        <dsp:cNvPr id="0" name=""/>
        <dsp:cNvSpPr/>
      </dsp:nvSpPr>
      <dsp:spPr>
        <a:xfrm>
          <a:off x="2766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3739544"/>
        <a:ext cx="1238728" cy="619364"/>
      </dsp:txXfrm>
    </dsp:sp>
    <dsp:sp modelId="{B4F8D145-6FBB-4836-8421-73ECC2367F29}">
      <dsp:nvSpPr>
        <dsp:cNvPr id="0" name=""/>
        <dsp:cNvSpPr/>
      </dsp:nvSpPr>
      <dsp:spPr>
        <a:xfrm>
          <a:off x="2766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4619041"/>
        <a:ext cx="1238728" cy="619364"/>
      </dsp:txXfrm>
    </dsp:sp>
    <dsp:sp modelId="{EEA40343-2367-430C-9F9D-F95276D86A7F}">
      <dsp:nvSpPr>
        <dsp:cNvPr id="0" name=""/>
        <dsp:cNvSpPr/>
      </dsp:nvSpPr>
      <dsp:spPr>
        <a:xfrm>
          <a:off x="2251058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Mantenimiento</a:t>
          </a:r>
          <a:endParaRPr lang="es-ES" sz="1200" kern="1200" dirty="0"/>
        </a:p>
      </dsp:txBody>
      <dsp:txXfrm>
        <a:off x="2251058" y="2268127"/>
        <a:ext cx="1238728" cy="331787"/>
      </dsp:txXfrm>
    </dsp:sp>
    <dsp:sp modelId="{440B497E-2F6A-4933-AC44-DFB4CFDF335A}">
      <dsp:nvSpPr>
        <dsp:cNvPr id="0" name=""/>
        <dsp:cNvSpPr/>
      </dsp:nvSpPr>
      <dsp:spPr>
        <a:xfrm>
          <a:off x="1501627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01627" y="2860047"/>
        <a:ext cx="1238728" cy="619364"/>
      </dsp:txXfrm>
    </dsp:sp>
    <dsp:sp modelId="{67478183-57FC-42AE-8396-57ABB052EA34}">
      <dsp:nvSpPr>
        <dsp:cNvPr id="0" name=""/>
        <dsp:cNvSpPr/>
      </dsp:nvSpPr>
      <dsp:spPr>
        <a:xfrm>
          <a:off x="3000488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00488" y="2860047"/>
        <a:ext cx="1238728" cy="619364"/>
      </dsp:txXfrm>
    </dsp:sp>
    <dsp:sp modelId="{EBFD238F-1201-413B-9C73-02B7E373C672}">
      <dsp:nvSpPr>
        <dsp:cNvPr id="0" name=""/>
        <dsp:cNvSpPr/>
      </dsp:nvSpPr>
      <dsp:spPr>
        <a:xfrm>
          <a:off x="3000488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00488" y="3739544"/>
        <a:ext cx="1238728" cy="619364"/>
      </dsp:txXfrm>
    </dsp:sp>
    <dsp:sp modelId="{7FDF5328-9AEA-459E-A013-9D9BE9665969}">
      <dsp:nvSpPr>
        <dsp:cNvPr id="0" name=""/>
        <dsp:cNvSpPr/>
      </dsp:nvSpPr>
      <dsp:spPr>
        <a:xfrm>
          <a:off x="3000488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000488" y="4619041"/>
        <a:ext cx="1238728" cy="619364"/>
      </dsp:txXfrm>
    </dsp:sp>
    <dsp:sp modelId="{FC7A6262-42A4-4D23-AED8-7DC580203F43}">
      <dsp:nvSpPr>
        <dsp:cNvPr id="0" name=""/>
        <dsp:cNvSpPr/>
      </dsp:nvSpPr>
      <dsp:spPr>
        <a:xfrm>
          <a:off x="5998211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Domo Acuático</a:t>
          </a:r>
          <a:endParaRPr lang="es-ES" sz="1200" kern="1200" dirty="0"/>
        </a:p>
      </dsp:txBody>
      <dsp:txXfrm>
        <a:off x="5998211" y="2268127"/>
        <a:ext cx="1238728" cy="331787"/>
      </dsp:txXfrm>
    </dsp:sp>
    <dsp:sp modelId="{B342C0FA-D607-4E01-95C5-708F1117E5C4}">
      <dsp:nvSpPr>
        <dsp:cNvPr id="0" name=""/>
        <dsp:cNvSpPr/>
      </dsp:nvSpPr>
      <dsp:spPr>
        <a:xfrm>
          <a:off x="4499349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latin typeface="Calibri" panose="020F0502020204030204" pitchFamily="34" charset="0"/>
            </a:rPr>
            <a:t>Natación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499349" y="2860047"/>
        <a:ext cx="1238728" cy="619364"/>
      </dsp:txXfrm>
    </dsp:sp>
    <dsp:sp modelId="{18706DAF-98CA-4B65-8396-10BEF16B8A73}">
      <dsp:nvSpPr>
        <dsp:cNvPr id="0" name=""/>
        <dsp:cNvSpPr/>
      </dsp:nvSpPr>
      <dsp:spPr>
        <a:xfrm>
          <a:off x="4499349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499349" y="3739544"/>
        <a:ext cx="1238728" cy="619364"/>
      </dsp:txXfrm>
    </dsp:sp>
    <dsp:sp modelId="{103CBF75-5D10-479A-8CE3-E5FC3F135049}">
      <dsp:nvSpPr>
        <dsp:cNvPr id="0" name=""/>
        <dsp:cNvSpPr/>
      </dsp:nvSpPr>
      <dsp:spPr>
        <a:xfrm>
          <a:off x="4499349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(O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499349" y="4619041"/>
        <a:ext cx="1238728" cy="619364"/>
      </dsp:txXfrm>
    </dsp:sp>
    <dsp:sp modelId="{C2F9DBA8-E699-4AA8-B33D-25B2155EAAA0}">
      <dsp:nvSpPr>
        <dsp:cNvPr id="0" name=""/>
        <dsp:cNvSpPr/>
      </dsp:nvSpPr>
      <dsp:spPr>
        <a:xfrm>
          <a:off x="5998211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5998211" y="2860047"/>
        <a:ext cx="1238728" cy="619364"/>
      </dsp:txXfrm>
    </dsp:sp>
    <dsp:sp modelId="{109AEACF-2030-482A-9F3F-831A46BC59CA}">
      <dsp:nvSpPr>
        <dsp:cNvPr id="0" name=""/>
        <dsp:cNvSpPr/>
      </dsp:nvSpPr>
      <dsp:spPr>
        <a:xfrm>
          <a:off x="7497072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497072" y="2860047"/>
        <a:ext cx="1238728" cy="619364"/>
      </dsp:txXfrm>
    </dsp:sp>
    <dsp:sp modelId="{A695F43C-A776-4A40-A9D6-423911E08F44}">
      <dsp:nvSpPr>
        <dsp:cNvPr id="0" name=""/>
        <dsp:cNvSpPr/>
      </dsp:nvSpPr>
      <dsp:spPr>
        <a:xfrm>
          <a:off x="7497072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Salvavidas </a:t>
          </a:r>
        </a:p>
      </dsp:txBody>
      <dsp:txXfrm>
        <a:off x="7497072" y="3739544"/>
        <a:ext cx="1238728" cy="619364"/>
      </dsp:txXfrm>
    </dsp:sp>
    <dsp:sp modelId="{F97DFC0E-BB7F-430B-B3A6-F7B983BBB4F5}">
      <dsp:nvSpPr>
        <dsp:cNvPr id="0" name=""/>
        <dsp:cNvSpPr/>
      </dsp:nvSpPr>
      <dsp:spPr>
        <a:xfrm>
          <a:off x="7497072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Eventos </a:t>
          </a:r>
          <a:r>
            <a:rPr lang="es-MX" sz="1200" b="0" kern="1200" dirty="0" smtClean="0">
              <a:latin typeface="Calibri" panose="020F0502020204030204" pitchFamily="34" charset="0"/>
            </a:rPr>
            <a:t>Espec</a:t>
          </a:r>
          <a:r>
            <a:rPr lang="es-MX" sz="1200" kern="1200" dirty="0" smtClean="0">
              <a:latin typeface="Calibri" panose="020F0502020204030204" pitchFamily="34" charset="0"/>
            </a:rPr>
            <a:t>iales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7497072" y="4619041"/>
        <a:ext cx="1238728" cy="619364"/>
      </dsp:txXfrm>
    </dsp:sp>
    <dsp:sp modelId="{4C330964-E5CA-4C02-A01D-8A2EE83E9780}">
      <dsp:nvSpPr>
        <dsp:cNvPr id="0" name=""/>
        <dsp:cNvSpPr/>
      </dsp:nvSpPr>
      <dsp:spPr>
        <a:xfrm>
          <a:off x="2251058" y="1388630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251058" y="1388630"/>
        <a:ext cx="1238728" cy="61936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CA8A2-9969-4800-AFFF-EC29AAB8718B}">
      <dsp:nvSpPr>
        <dsp:cNvPr id="0" name=""/>
        <dsp:cNvSpPr/>
      </dsp:nvSpPr>
      <dsp:spPr>
        <a:xfrm>
          <a:off x="4391487" y="2407637"/>
          <a:ext cx="3638898" cy="31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6"/>
              </a:lnTo>
              <a:lnTo>
                <a:pt x="3638898" y="157886"/>
              </a:lnTo>
              <a:lnTo>
                <a:pt x="3638898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40C0-FFC3-4FB5-ADFD-25F6F9FF58FB}">
      <dsp:nvSpPr>
        <dsp:cNvPr id="0" name=""/>
        <dsp:cNvSpPr/>
      </dsp:nvSpPr>
      <dsp:spPr>
        <a:xfrm>
          <a:off x="4391487" y="2407637"/>
          <a:ext cx="1819449" cy="315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6"/>
              </a:lnTo>
              <a:lnTo>
                <a:pt x="1819449" y="157886"/>
              </a:lnTo>
              <a:lnTo>
                <a:pt x="1819449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45479-6BA6-4898-9703-AF560C292F67}">
      <dsp:nvSpPr>
        <dsp:cNvPr id="0" name=""/>
        <dsp:cNvSpPr/>
      </dsp:nvSpPr>
      <dsp:spPr>
        <a:xfrm>
          <a:off x="4345767" y="2407637"/>
          <a:ext cx="91440" cy="315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2572038" y="2407637"/>
          <a:ext cx="1819449" cy="315772"/>
        </a:xfrm>
        <a:custGeom>
          <a:avLst/>
          <a:gdLst/>
          <a:ahLst/>
          <a:cxnLst/>
          <a:rect l="0" t="0" r="0" b="0"/>
          <a:pathLst>
            <a:path>
              <a:moveTo>
                <a:pt x="1819449" y="0"/>
              </a:moveTo>
              <a:lnTo>
                <a:pt x="1819449" y="157886"/>
              </a:lnTo>
              <a:lnTo>
                <a:pt x="0" y="157886"/>
              </a:lnTo>
              <a:lnTo>
                <a:pt x="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752589" y="2407637"/>
          <a:ext cx="3638898" cy="315772"/>
        </a:xfrm>
        <a:custGeom>
          <a:avLst/>
          <a:gdLst/>
          <a:ahLst/>
          <a:cxnLst/>
          <a:rect l="0" t="0" r="0" b="0"/>
          <a:pathLst>
            <a:path>
              <a:moveTo>
                <a:pt x="3638898" y="0"/>
              </a:moveTo>
              <a:lnTo>
                <a:pt x="3638898" y="157886"/>
              </a:lnTo>
              <a:lnTo>
                <a:pt x="0" y="157886"/>
              </a:lnTo>
              <a:lnTo>
                <a:pt x="0" y="315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340026"/>
          <a:ext cx="91440" cy="315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639648" y="588188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39648" y="588188"/>
        <a:ext cx="1503677" cy="751838"/>
      </dsp:txXfrm>
    </dsp:sp>
    <dsp:sp modelId="{94C7EDBA-BCD6-4A4D-B6F8-C772F26D1FC5}">
      <dsp:nvSpPr>
        <dsp:cNvPr id="0" name=""/>
        <dsp:cNvSpPr/>
      </dsp:nvSpPr>
      <dsp:spPr>
        <a:xfrm>
          <a:off x="3639648" y="1655798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39648" y="1655798"/>
        <a:ext cx="1503677" cy="751838"/>
      </dsp:txXfrm>
    </dsp:sp>
    <dsp:sp modelId="{A5D29336-0AF0-4111-A45C-A220EB0D16F6}">
      <dsp:nvSpPr>
        <dsp:cNvPr id="0" name=""/>
        <dsp:cNvSpPr/>
      </dsp:nvSpPr>
      <dsp:spPr>
        <a:xfrm>
          <a:off x="750" y="2723409"/>
          <a:ext cx="1503677" cy="752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50" y="2723409"/>
        <a:ext cx="1503677" cy="752402"/>
      </dsp:txXfrm>
    </dsp:sp>
    <dsp:sp modelId="{A7A1F951-7745-438A-85E4-3B9635BC2785}">
      <dsp:nvSpPr>
        <dsp:cNvPr id="0" name=""/>
        <dsp:cNvSpPr/>
      </dsp:nvSpPr>
      <dsp:spPr>
        <a:xfrm>
          <a:off x="1820199" y="2723409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Promotores(as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820199" y="2723409"/>
        <a:ext cx="1503677" cy="751838"/>
      </dsp:txXfrm>
    </dsp:sp>
    <dsp:sp modelId="{8AA127F0-212F-407C-B583-69268D702B58}">
      <dsp:nvSpPr>
        <dsp:cNvPr id="0" name=""/>
        <dsp:cNvSpPr/>
      </dsp:nvSpPr>
      <dsp:spPr>
        <a:xfrm>
          <a:off x="3639648" y="2723409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sp:txBody>
      <dsp:txXfrm>
        <a:off x="3639648" y="2723409"/>
        <a:ext cx="1503677" cy="751838"/>
      </dsp:txXfrm>
    </dsp:sp>
    <dsp:sp modelId="{25C22A66-508B-40A9-BD0A-9C9BCE402A01}">
      <dsp:nvSpPr>
        <dsp:cNvPr id="0" name=""/>
        <dsp:cNvSpPr/>
      </dsp:nvSpPr>
      <dsp:spPr>
        <a:xfrm>
          <a:off x="5459098" y="2723409"/>
          <a:ext cx="1503677" cy="752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sp:txBody>
      <dsp:txXfrm>
        <a:off x="5459098" y="2723409"/>
        <a:ext cx="1503677" cy="752402"/>
      </dsp:txXfrm>
    </dsp:sp>
    <dsp:sp modelId="{DD2CD80F-B891-44A1-8BDE-DBABF7B219CF}">
      <dsp:nvSpPr>
        <dsp:cNvPr id="0" name=""/>
        <dsp:cNvSpPr/>
      </dsp:nvSpPr>
      <dsp:spPr>
        <a:xfrm>
          <a:off x="7278547" y="2723409"/>
          <a:ext cx="1503677" cy="751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278547" y="2723409"/>
        <a:ext cx="1503677" cy="75183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45479-6BA6-4898-9703-AF560C292F67}">
      <dsp:nvSpPr>
        <dsp:cNvPr id="0" name=""/>
        <dsp:cNvSpPr/>
      </dsp:nvSpPr>
      <dsp:spPr>
        <a:xfrm>
          <a:off x="3960439" y="2098028"/>
          <a:ext cx="3101840" cy="35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45"/>
              </a:lnTo>
              <a:lnTo>
                <a:pt x="3101840" y="179445"/>
              </a:lnTo>
              <a:lnTo>
                <a:pt x="3101840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3960439" y="2098028"/>
          <a:ext cx="1033946" cy="35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45"/>
              </a:lnTo>
              <a:lnTo>
                <a:pt x="1033946" y="179445"/>
              </a:lnTo>
              <a:lnTo>
                <a:pt x="1033946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926492" y="2098028"/>
          <a:ext cx="1033946" cy="358890"/>
        </a:xfrm>
        <a:custGeom>
          <a:avLst/>
          <a:gdLst/>
          <a:ahLst/>
          <a:cxnLst/>
          <a:rect l="0" t="0" r="0" b="0"/>
          <a:pathLst>
            <a:path>
              <a:moveTo>
                <a:pt x="1033946" y="0"/>
              </a:moveTo>
              <a:lnTo>
                <a:pt x="1033946" y="179445"/>
              </a:lnTo>
              <a:lnTo>
                <a:pt x="0" y="179445"/>
              </a:lnTo>
              <a:lnTo>
                <a:pt x="0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29F0C-0EDA-455A-A22A-32CEE0F4312E}">
      <dsp:nvSpPr>
        <dsp:cNvPr id="0" name=""/>
        <dsp:cNvSpPr/>
      </dsp:nvSpPr>
      <dsp:spPr>
        <a:xfrm>
          <a:off x="858598" y="2098028"/>
          <a:ext cx="3101840" cy="358890"/>
        </a:xfrm>
        <a:custGeom>
          <a:avLst/>
          <a:gdLst/>
          <a:ahLst/>
          <a:cxnLst/>
          <a:rect l="0" t="0" r="0" b="0"/>
          <a:pathLst>
            <a:path>
              <a:moveTo>
                <a:pt x="3101840" y="0"/>
              </a:moveTo>
              <a:lnTo>
                <a:pt x="3101840" y="179445"/>
              </a:lnTo>
              <a:lnTo>
                <a:pt x="0" y="179445"/>
              </a:lnTo>
              <a:lnTo>
                <a:pt x="0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3914719" y="884636"/>
          <a:ext cx="91440" cy="3588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105937" y="30134"/>
          <a:ext cx="1709003" cy="854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2019</a:t>
          </a:r>
        </a:p>
      </dsp:txBody>
      <dsp:txXfrm>
        <a:off x="3105937" y="30134"/>
        <a:ext cx="1709003" cy="854501"/>
      </dsp:txXfrm>
    </dsp:sp>
    <dsp:sp modelId="{94C7EDBA-BCD6-4A4D-B6F8-C772F26D1FC5}">
      <dsp:nvSpPr>
        <dsp:cNvPr id="0" name=""/>
        <dsp:cNvSpPr/>
      </dsp:nvSpPr>
      <dsp:spPr>
        <a:xfrm>
          <a:off x="3105937" y="1243527"/>
          <a:ext cx="1709003" cy="854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 de Área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105937" y="1243527"/>
        <a:ext cx="1709003" cy="854501"/>
      </dsp:txXfrm>
    </dsp:sp>
    <dsp:sp modelId="{D78DC00E-B0C2-499E-91AB-273D489E33A7}">
      <dsp:nvSpPr>
        <dsp:cNvPr id="0" name=""/>
        <dsp:cNvSpPr/>
      </dsp:nvSpPr>
      <dsp:spPr>
        <a:xfrm>
          <a:off x="4097" y="2456919"/>
          <a:ext cx="1709003" cy="1360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Instructores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Natación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097" y="2456919"/>
        <a:ext cx="1709003" cy="1360426"/>
      </dsp:txXfrm>
    </dsp:sp>
    <dsp:sp modelId="{A5D29336-0AF0-4111-A45C-A220EB0D16F6}">
      <dsp:nvSpPr>
        <dsp:cNvPr id="0" name=""/>
        <dsp:cNvSpPr/>
      </dsp:nvSpPr>
      <dsp:spPr>
        <a:xfrm>
          <a:off x="2071991" y="2456919"/>
          <a:ext cx="1709003" cy="1360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Salvavidas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071991" y="2456919"/>
        <a:ext cx="1709003" cy="1360426"/>
      </dsp:txXfrm>
    </dsp:sp>
    <dsp:sp modelId="{A7A1F951-7745-438A-85E4-3B9635BC2785}">
      <dsp:nvSpPr>
        <dsp:cNvPr id="0" name=""/>
        <dsp:cNvSpPr/>
      </dsp:nvSpPr>
      <dsp:spPr>
        <a:xfrm>
          <a:off x="4139884" y="2456919"/>
          <a:ext cx="1709003" cy="13609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Enfermeras (os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139884" y="2456919"/>
        <a:ext cx="1709003" cy="1360921"/>
      </dsp:txXfrm>
    </dsp:sp>
    <dsp:sp modelId="{8AA127F0-212F-407C-B583-69268D702B58}">
      <dsp:nvSpPr>
        <dsp:cNvPr id="0" name=""/>
        <dsp:cNvSpPr/>
      </dsp:nvSpPr>
      <dsp:spPr>
        <a:xfrm>
          <a:off x="6207778" y="2456919"/>
          <a:ext cx="1709003" cy="1324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Boleteras(os) </a:t>
          </a:r>
        </a:p>
      </dsp:txBody>
      <dsp:txXfrm>
        <a:off x="6207778" y="2456919"/>
        <a:ext cx="1709003" cy="132485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933506" y="1214148"/>
          <a:ext cx="186683" cy="817851"/>
        </a:xfrm>
        <a:custGeom>
          <a:avLst/>
          <a:gdLst/>
          <a:ahLst/>
          <a:cxnLst/>
          <a:rect l="0" t="0" r="0" b="0"/>
          <a:pathLst>
            <a:path>
              <a:moveTo>
                <a:pt x="186683" y="0"/>
              </a:moveTo>
              <a:lnTo>
                <a:pt x="186683" y="817851"/>
              </a:lnTo>
              <a:lnTo>
                <a:pt x="0" y="8178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3226958" y="1449019"/>
              </a:lnTo>
              <a:lnTo>
                <a:pt x="3226958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20190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1075652" y="1449019"/>
              </a:lnTo>
              <a:lnTo>
                <a:pt x="1075652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3044537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1075652" y="0"/>
              </a:moveTo>
              <a:lnTo>
                <a:pt x="1075652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893231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3226958" y="0"/>
              </a:moveTo>
              <a:lnTo>
                <a:pt x="3226958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70352" y="325179"/>
          <a:ext cx="2499674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</dsp:txBody>
      <dsp:txXfrm>
        <a:off x="2870352" y="325179"/>
        <a:ext cx="2499674" cy="888969"/>
      </dsp:txXfrm>
    </dsp:sp>
    <dsp:sp modelId="{F3820999-957E-48C1-9F73-5062233A363C}">
      <dsp:nvSpPr>
        <dsp:cNvPr id="0" name=""/>
        <dsp:cNvSpPr/>
      </dsp:nvSpPr>
      <dsp:spPr>
        <a:xfrm>
          <a:off x="4262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Futbol </a:t>
          </a:r>
        </a:p>
      </dsp:txBody>
      <dsp:txXfrm>
        <a:off x="4262" y="2849851"/>
        <a:ext cx="1777938" cy="888969"/>
      </dsp:txXfrm>
    </dsp:sp>
    <dsp:sp modelId="{60213595-E635-47F6-9FB6-3E7D86CF6907}">
      <dsp:nvSpPr>
        <dsp:cNvPr id="0" name=""/>
        <dsp:cNvSpPr/>
      </dsp:nvSpPr>
      <dsp:spPr>
        <a:xfrm>
          <a:off x="2155568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2155568" y="2849851"/>
        <a:ext cx="1777938" cy="888969"/>
      </dsp:txXfrm>
    </dsp:sp>
    <dsp:sp modelId="{67F1DC44-2E3B-4303-A402-930E7F58F13F}">
      <dsp:nvSpPr>
        <dsp:cNvPr id="0" name=""/>
        <dsp:cNvSpPr/>
      </dsp:nvSpPr>
      <dsp:spPr>
        <a:xfrm>
          <a:off x="4306873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06873" y="2849851"/>
        <a:ext cx="1777938" cy="888969"/>
      </dsp:txXfrm>
    </dsp:sp>
    <dsp:sp modelId="{B4AD66BF-4C16-467B-BCFF-8D24D087A413}">
      <dsp:nvSpPr>
        <dsp:cNvPr id="0" name=""/>
        <dsp:cNvSpPr/>
      </dsp:nvSpPr>
      <dsp:spPr>
        <a:xfrm>
          <a:off x="6458179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458179" y="2849851"/>
        <a:ext cx="1777938" cy="888969"/>
      </dsp:txXfrm>
    </dsp:sp>
    <dsp:sp modelId="{AEA21AD5-A041-401A-AB0B-7561A463D652}">
      <dsp:nvSpPr>
        <dsp:cNvPr id="0" name=""/>
        <dsp:cNvSpPr/>
      </dsp:nvSpPr>
      <dsp:spPr>
        <a:xfrm>
          <a:off x="2155568" y="1587515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</dsp:txBody>
      <dsp:txXfrm>
        <a:off x="2155568" y="1587515"/>
        <a:ext cx="1777938" cy="88896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F5BF-EDBC-4998-8504-B06F5B96D9D1}">
      <dsp:nvSpPr>
        <dsp:cNvPr id="0" name=""/>
        <dsp:cNvSpPr/>
      </dsp:nvSpPr>
      <dsp:spPr>
        <a:xfrm>
          <a:off x="4210854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524"/>
              </a:lnTo>
              <a:lnTo>
                <a:pt x="101467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4109387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101467" y="0"/>
              </a:moveTo>
              <a:lnTo>
                <a:pt x="101467" y="444524"/>
              </a:lnTo>
              <a:lnTo>
                <a:pt x="0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9455E-5B2B-4878-A6F8-DC96513744C7}">
      <dsp:nvSpPr>
        <dsp:cNvPr id="0" name=""/>
        <dsp:cNvSpPr/>
      </dsp:nvSpPr>
      <dsp:spPr>
        <a:xfrm>
          <a:off x="7595011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6A6D-A383-4BAA-8AC0-01770AEE98CC}">
      <dsp:nvSpPr>
        <dsp:cNvPr id="0" name=""/>
        <dsp:cNvSpPr/>
      </dsp:nvSpPr>
      <dsp:spPr>
        <a:xfrm>
          <a:off x="7595011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B719-2CAE-4349-B298-6C488F15EC32}">
      <dsp:nvSpPr>
        <dsp:cNvPr id="0" name=""/>
        <dsp:cNvSpPr/>
      </dsp:nvSpPr>
      <dsp:spPr>
        <a:xfrm>
          <a:off x="7595011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1C9F-EB6A-4859-9F1A-9DB2146BFAA6}">
      <dsp:nvSpPr>
        <dsp:cNvPr id="0" name=""/>
        <dsp:cNvSpPr/>
      </dsp:nvSpPr>
      <dsp:spPr>
        <a:xfrm>
          <a:off x="7595011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BAB5-F0ED-4369-8353-446A92B57DFE}">
      <dsp:nvSpPr>
        <dsp:cNvPr id="0" name=""/>
        <dsp:cNvSpPr/>
      </dsp:nvSpPr>
      <dsp:spPr>
        <a:xfrm>
          <a:off x="4210854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3429876" y="787582"/>
              </a:lnTo>
              <a:lnTo>
                <a:pt x="3429876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ECBC-FA8A-4A0C-BFB4-3B6051593D34}">
      <dsp:nvSpPr>
        <dsp:cNvPr id="0" name=""/>
        <dsp:cNvSpPr/>
      </dsp:nvSpPr>
      <dsp:spPr>
        <a:xfrm>
          <a:off x="5880073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0CE0A-59B2-40E2-B786-C9C16F463879}">
      <dsp:nvSpPr>
        <dsp:cNvPr id="0" name=""/>
        <dsp:cNvSpPr/>
      </dsp:nvSpPr>
      <dsp:spPr>
        <a:xfrm>
          <a:off x="5880073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9C61-0237-4865-BE0E-8F83A37BCE2F}">
      <dsp:nvSpPr>
        <dsp:cNvPr id="0" name=""/>
        <dsp:cNvSpPr/>
      </dsp:nvSpPr>
      <dsp:spPr>
        <a:xfrm>
          <a:off x="5880073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EFA3-E53D-4447-BE60-8AB590C5A038}">
      <dsp:nvSpPr>
        <dsp:cNvPr id="0" name=""/>
        <dsp:cNvSpPr/>
      </dsp:nvSpPr>
      <dsp:spPr>
        <a:xfrm>
          <a:off x="5880073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B221-FA45-4DE3-A96F-04A33A1FA0C0}">
      <dsp:nvSpPr>
        <dsp:cNvPr id="0" name=""/>
        <dsp:cNvSpPr/>
      </dsp:nvSpPr>
      <dsp:spPr>
        <a:xfrm>
          <a:off x="5880073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3E683-1AED-442A-8ECF-8F58E22C335E}">
      <dsp:nvSpPr>
        <dsp:cNvPr id="0" name=""/>
        <dsp:cNvSpPr/>
      </dsp:nvSpPr>
      <dsp:spPr>
        <a:xfrm>
          <a:off x="4210854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1714938" y="787582"/>
              </a:lnTo>
              <a:lnTo>
                <a:pt x="1714938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0F5-E972-43D4-9002-21B12578ECEE}">
      <dsp:nvSpPr>
        <dsp:cNvPr id="0" name=""/>
        <dsp:cNvSpPr/>
      </dsp:nvSpPr>
      <dsp:spPr>
        <a:xfrm>
          <a:off x="4165134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04D6-1A11-494B-85F3-0943FD1DE0EE}">
      <dsp:nvSpPr>
        <dsp:cNvPr id="0" name=""/>
        <dsp:cNvSpPr/>
      </dsp:nvSpPr>
      <dsp:spPr>
        <a:xfrm>
          <a:off x="4165134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6925-6F90-4D25-9418-0064DDB23ACB}">
      <dsp:nvSpPr>
        <dsp:cNvPr id="0" name=""/>
        <dsp:cNvSpPr/>
      </dsp:nvSpPr>
      <dsp:spPr>
        <a:xfrm>
          <a:off x="4165134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05A-008F-4819-844B-4B2CA216E020}">
      <dsp:nvSpPr>
        <dsp:cNvPr id="0" name=""/>
        <dsp:cNvSpPr/>
      </dsp:nvSpPr>
      <dsp:spPr>
        <a:xfrm>
          <a:off x="4165134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E2BE-64DE-4126-84E9-D4389B5A78F8}">
      <dsp:nvSpPr>
        <dsp:cNvPr id="0" name=""/>
        <dsp:cNvSpPr/>
      </dsp:nvSpPr>
      <dsp:spPr>
        <a:xfrm>
          <a:off x="4165134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C7D-C8F3-480A-BC9F-3F328898C4B7}">
      <dsp:nvSpPr>
        <dsp:cNvPr id="0" name=""/>
        <dsp:cNvSpPr/>
      </dsp:nvSpPr>
      <dsp:spPr>
        <a:xfrm>
          <a:off x="4165134" y="485644"/>
          <a:ext cx="91440" cy="889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0A66-6A01-452C-B113-81A5E4A3B2E3}">
      <dsp:nvSpPr>
        <dsp:cNvPr id="0" name=""/>
        <dsp:cNvSpPr/>
      </dsp:nvSpPr>
      <dsp:spPr>
        <a:xfrm>
          <a:off x="2450196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672E-5082-43E7-841F-A31C0DECCAAE}">
      <dsp:nvSpPr>
        <dsp:cNvPr id="0" name=""/>
        <dsp:cNvSpPr/>
      </dsp:nvSpPr>
      <dsp:spPr>
        <a:xfrm>
          <a:off x="2450196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6D4E-E5C4-4022-BF01-4529387C07A7}">
      <dsp:nvSpPr>
        <dsp:cNvPr id="0" name=""/>
        <dsp:cNvSpPr/>
      </dsp:nvSpPr>
      <dsp:spPr>
        <a:xfrm>
          <a:off x="2450196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7E38-453A-4B95-B2F8-06E125980101}">
      <dsp:nvSpPr>
        <dsp:cNvPr id="0" name=""/>
        <dsp:cNvSpPr/>
      </dsp:nvSpPr>
      <dsp:spPr>
        <a:xfrm>
          <a:off x="2450196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E724-05E7-4C9C-B8B4-9228A0FC1B55}">
      <dsp:nvSpPr>
        <dsp:cNvPr id="0" name=""/>
        <dsp:cNvSpPr/>
      </dsp:nvSpPr>
      <dsp:spPr>
        <a:xfrm>
          <a:off x="2450196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DB37-F2F8-46A8-B330-D44BD4294AC4}">
      <dsp:nvSpPr>
        <dsp:cNvPr id="0" name=""/>
        <dsp:cNvSpPr/>
      </dsp:nvSpPr>
      <dsp:spPr>
        <a:xfrm>
          <a:off x="2495916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1714938" y="0"/>
              </a:moveTo>
              <a:lnTo>
                <a:pt x="1714938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4AEA-015D-41E9-9218-D5D4B995E27A}">
      <dsp:nvSpPr>
        <dsp:cNvPr id="0" name=""/>
        <dsp:cNvSpPr/>
      </dsp:nvSpPr>
      <dsp:spPr>
        <a:xfrm>
          <a:off x="735258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C23F-C194-47E3-A9C0-662C5BD90BA4}">
      <dsp:nvSpPr>
        <dsp:cNvPr id="0" name=""/>
        <dsp:cNvSpPr/>
      </dsp:nvSpPr>
      <dsp:spPr>
        <a:xfrm>
          <a:off x="735258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338F0-CADA-4D94-B176-921B6CF5784C}">
      <dsp:nvSpPr>
        <dsp:cNvPr id="0" name=""/>
        <dsp:cNvSpPr/>
      </dsp:nvSpPr>
      <dsp:spPr>
        <a:xfrm>
          <a:off x="735258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E29D3-1BCE-4982-8605-291170E264D5}">
      <dsp:nvSpPr>
        <dsp:cNvPr id="0" name=""/>
        <dsp:cNvSpPr/>
      </dsp:nvSpPr>
      <dsp:spPr>
        <a:xfrm>
          <a:off x="735258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4B9E-97BA-469F-8F64-CC2D2F9BA1E4}">
      <dsp:nvSpPr>
        <dsp:cNvPr id="0" name=""/>
        <dsp:cNvSpPr/>
      </dsp:nvSpPr>
      <dsp:spPr>
        <a:xfrm>
          <a:off x="735258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51EC7-4E22-47E2-ACD8-B564C1FD2546}">
      <dsp:nvSpPr>
        <dsp:cNvPr id="0" name=""/>
        <dsp:cNvSpPr/>
      </dsp:nvSpPr>
      <dsp:spPr>
        <a:xfrm>
          <a:off x="780978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3429876" y="0"/>
              </a:moveTo>
              <a:lnTo>
                <a:pt x="3429876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932855" y="2465"/>
          <a:ext cx="2555998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2932855" y="2465"/>
        <a:ext cx="2555998" cy="483179"/>
      </dsp:txXfrm>
    </dsp:sp>
    <dsp:sp modelId="{9D0F3412-AD6F-4DB2-BB65-45660A7EE414}">
      <dsp:nvSpPr>
        <dsp:cNvPr id="0" name=""/>
        <dsp:cNvSpPr/>
      </dsp:nvSpPr>
      <dsp:spPr>
        <a:xfrm>
          <a:off x="24977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 </a:t>
          </a:r>
        </a:p>
      </dsp:txBody>
      <dsp:txXfrm>
        <a:off x="24977" y="1374694"/>
        <a:ext cx="1512002" cy="483179"/>
      </dsp:txXfrm>
    </dsp:sp>
    <dsp:sp modelId="{3CDBD0E6-FBC6-45A6-AE18-BECFF733441A}">
      <dsp:nvSpPr>
        <dsp:cNvPr id="0" name=""/>
        <dsp:cNvSpPr/>
      </dsp:nvSpPr>
      <dsp:spPr>
        <a:xfrm>
          <a:off x="24977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977" y="2060808"/>
        <a:ext cx="1512002" cy="483179"/>
      </dsp:txXfrm>
    </dsp:sp>
    <dsp:sp modelId="{2B319F80-C2D7-4B4C-A394-BCF4706F72D1}">
      <dsp:nvSpPr>
        <dsp:cNvPr id="0" name=""/>
        <dsp:cNvSpPr/>
      </dsp:nvSpPr>
      <dsp:spPr>
        <a:xfrm>
          <a:off x="24977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4977" y="2746923"/>
        <a:ext cx="1512002" cy="483179"/>
      </dsp:txXfrm>
    </dsp:sp>
    <dsp:sp modelId="{6B2114EF-2B0B-4812-8528-EC20BB09FA21}">
      <dsp:nvSpPr>
        <dsp:cNvPr id="0" name=""/>
        <dsp:cNvSpPr/>
      </dsp:nvSpPr>
      <dsp:spPr>
        <a:xfrm>
          <a:off x="24977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sp:txBody>
      <dsp:txXfrm>
        <a:off x="24977" y="3433037"/>
        <a:ext cx="1512002" cy="483179"/>
      </dsp:txXfrm>
    </dsp:sp>
    <dsp:sp modelId="{EE9AD151-0B77-4C81-AFE8-565E5B3E87C6}">
      <dsp:nvSpPr>
        <dsp:cNvPr id="0" name=""/>
        <dsp:cNvSpPr/>
      </dsp:nvSpPr>
      <dsp:spPr>
        <a:xfrm>
          <a:off x="24977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</a:t>
          </a:r>
          <a:r>
            <a:rPr lang="es-MX" sz="1200" b="0" kern="1200" dirty="0" smtClean="0">
              <a:latin typeface="Calibri" panose="020F0502020204030204" pitchFamily="34" charset="0"/>
            </a:rPr>
            <a:t>Gimnasia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4977" y="4119151"/>
        <a:ext cx="1512002" cy="483179"/>
      </dsp:txXfrm>
    </dsp:sp>
    <dsp:sp modelId="{C57F9FF8-54EA-4115-ACC4-735D328650D0}">
      <dsp:nvSpPr>
        <dsp:cNvPr id="0" name=""/>
        <dsp:cNvSpPr/>
      </dsp:nvSpPr>
      <dsp:spPr>
        <a:xfrm>
          <a:off x="24977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4977" y="4805266"/>
        <a:ext cx="1512002" cy="483179"/>
      </dsp:txXfrm>
    </dsp:sp>
    <dsp:sp modelId="{B29F7287-F942-44B6-93A4-47BEADA2A81C}">
      <dsp:nvSpPr>
        <dsp:cNvPr id="0" name=""/>
        <dsp:cNvSpPr/>
      </dsp:nvSpPr>
      <dsp:spPr>
        <a:xfrm>
          <a:off x="1739915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1374694"/>
        <a:ext cx="1512002" cy="483179"/>
      </dsp:txXfrm>
    </dsp:sp>
    <dsp:sp modelId="{27A32F62-B68F-4AEE-84A1-F97F50EBBA18}">
      <dsp:nvSpPr>
        <dsp:cNvPr id="0" name=""/>
        <dsp:cNvSpPr/>
      </dsp:nvSpPr>
      <dsp:spPr>
        <a:xfrm>
          <a:off x="1739915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2060808"/>
        <a:ext cx="1512002" cy="483179"/>
      </dsp:txXfrm>
    </dsp:sp>
    <dsp:sp modelId="{B9E8992B-9156-4A96-AB16-EC092786C160}">
      <dsp:nvSpPr>
        <dsp:cNvPr id="0" name=""/>
        <dsp:cNvSpPr/>
      </dsp:nvSpPr>
      <dsp:spPr>
        <a:xfrm>
          <a:off x="1739915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2746923"/>
        <a:ext cx="1512002" cy="483179"/>
      </dsp:txXfrm>
    </dsp:sp>
    <dsp:sp modelId="{8FB4D403-7461-49E4-9582-CAA35D1105B2}">
      <dsp:nvSpPr>
        <dsp:cNvPr id="0" name=""/>
        <dsp:cNvSpPr/>
      </dsp:nvSpPr>
      <dsp:spPr>
        <a:xfrm>
          <a:off x="1739915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3433037"/>
        <a:ext cx="1512002" cy="483179"/>
      </dsp:txXfrm>
    </dsp:sp>
    <dsp:sp modelId="{2B318068-53DB-4F61-A843-724F59D172C4}">
      <dsp:nvSpPr>
        <dsp:cNvPr id="0" name=""/>
        <dsp:cNvSpPr/>
      </dsp:nvSpPr>
      <dsp:spPr>
        <a:xfrm>
          <a:off x="1739915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4119151"/>
        <a:ext cx="1512002" cy="483179"/>
      </dsp:txXfrm>
    </dsp:sp>
    <dsp:sp modelId="{95682793-658D-40B8-8E8D-D925E57D45BF}">
      <dsp:nvSpPr>
        <dsp:cNvPr id="0" name=""/>
        <dsp:cNvSpPr/>
      </dsp:nvSpPr>
      <dsp:spPr>
        <a:xfrm>
          <a:off x="1739915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4805266"/>
        <a:ext cx="1512002" cy="483179"/>
      </dsp:txXfrm>
    </dsp:sp>
    <dsp:sp modelId="{85ACF998-07AC-4F8D-9B53-AF82CAC37F15}">
      <dsp:nvSpPr>
        <dsp:cNvPr id="0" name=""/>
        <dsp:cNvSpPr/>
      </dsp:nvSpPr>
      <dsp:spPr>
        <a:xfrm>
          <a:off x="3454853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 A </a:t>
          </a:r>
        </a:p>
      </dsp:txBody>
      <dsp:txXfrm>
        <a:off x="3454853" y="1374694"/>
        <a:ext cx="1512002" cy="483179"/>
      </dsp:txXfrm>
    </dsp:sp>
    <dsp:sp modelId="{B1133E6E-C352-41D4-8F50-A4978B2B4D45}">
      <dsp:nvSpPr>
        <dsp:cNvPr id="0" name=""/>
        <dsp:cNvSpPr/>
      </dsp:nvSpPr>
      <dsp:spPr>
        <a:xfrm>
          <a:off x="3454853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ES" sz="1200" kern="1200" dirty="0"/>
        </a:p>
      </dsp:txBody>
      <dsp:txXfrm>
        <a:off x="3454853" y="2060808"/>
        <a:ext cx="1512002" cy="483179"/>
      </dsp:txXfrm>
    </dsp:sp>
    <dsp:sp modelId="{569FBB45-FA10-4B15-BB71-43EB55F44831}">
      <dsp:nvSpPr>
        <dsp:cNvPr id="0" name=""/>
        <dsp:cNvSpPr/>
      </dsp:nvSpPr>
      <dsp:spPr>
        <a:xfrm>
          <a:off x="3454853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54853" y="2746923"/>
        <a:ext cx="1512002" cy="483179"/>
      </dsp:txXfrm>
    </dsp:sp>
    <dsp:sp modelId="{4C4434B8-4A8A-49C2-96E9-9408F539FD91}">
      <dsp:nvSpPr>
        <dsp:cNvPr id="0" name=""/>
        <dsp:cNvSpPr/>
      </dsp:nvSpPr>
      <dsp:spPr>
        <a:xfrm>
          <a:off x="3454853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ES" sz="1200" kern="1200" dirty="0"/>
        </a:p>
      </dsp:txBody>
      <dsp:txXfrm>
        <a:off x="3454853" y="3433037"/>
        <a:ext cx="1512002" cy="483179"/>
      </dsp:txXfrm>
    </dsp:sp>
    <dsp:sp modelId="{D27EE0C2-6C9E-40C3-908B-8A092999B67F}">
      <dsp:nvSpPr>
        <dsp:cNvPr id="0" name=""/>
        <dsp:cNvSpPr/>
      </dsp:nvSpPr>
      <dsp:spPr>
        <a:xfrm>
          <a:off x="3454853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ES" sz="1200" kern="1200" dirty="0"/>
        </a:p>
      </dsp:txBody>
      <dsp:txXfrm>
        <a:off x="3454853" y="4119151"/>
        <a:ext cx="1512002" cy="483179"/>
      </dsp:txXfrm>
    </dsp:sp>
    <dsp:sp modelId="{6BEE6CA0-88A1-40D0-A701-2F050935EFE9}">
      <dsp:nvSpPr>
        <dsp:cNvPr id="0" name=""/>
        <dsp:cNvSpPr/>
      </dsp:nvSpPr>
      <dsp:spPr>
        <a:xfrm>
          <a:off x="3454853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54853" y="4805266"/>
        <a:ext cx="1512002" cy="483179"/>
      </dsp:txXfrm>
    </dsp:sp>
    <dsp:sp modelId="{DA854F60-D025-447B-8ABA-9033A30C3C65}">
      <dsp:nvSpPr>
        <dsp:cNvPr id="0" name=""/>
        <dsp:cNvSpPr/>
      </dsp:nvSpPr>
      <dsp:spPr>
        <a:xfrm>
          <a:off x="5169791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1374694"/>
        <a:ext cx="1512002" cy="483179"/>
      </dsp:txXfrm>
    </dsp:sp>
    <dsp:sp modelId="{296B07CC-DEEA-4D60-A76A-0C63BCA3B3CB}">
      <dsp:nvSpPr>
        <dsp:cNvPr id="0" name=""/>
        <dsp:cNvSpPr/>
      </dsp:nvSpPr>
      <dsp:spPr>
        <a:xfrm>
          <a:off x="5169791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060808"/>
        <a:ext cx="1512002" cy="483179"/>
      </dsp:txXfrm>
    </dsp:sp>
    <dsp:sp modelId="{F854290B-D4C8-4283-8F29-4F0A57F90D1B}">
      <dsp:nvSpPr>
        <dsp:cNvPr id="0" name=""/>
        <dsp:cNvSpPr/>
      </dsp:nvSpPr>
      <dsp:spPr>
        <a:xfrm>
          <a:off x="5169791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746923"/>
        <a:ext cx="1512002" cy="483179"/>
      </dsp:txXfrm>
    </dsp:sp>
    <dsp:sp modelId="{868956F4-0BEE-4F9B-8174-E650CCF12671}">
      <dsp:nvSpPr>
        <dsp:cNvPr id="0" name=""/>
        <dsp:cNvSpPr/>
      </dsp:nvSpPr>
      <dsp:spPr>
        <a:xfrm>
          <a:off x="5169791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3433037"/>
        <a:ext cx="1512002" cy="483179"/>
      </dsp:txXfrm>
    </dsp:sp>
    <dsp:sp modelId="{3A2B1780-B48C-495B-A709-52C782BB1442}">
      <dsp:nvSpPr>
        <dsp:cNvPr id="0" name=""/>
        <dsp:cNvSpPr/>
      </dsp:nvSpPr>
      <dsp:spPr>
        <a:xfrm>
          <a:off x="5169791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119151"/>
        <a:ext cx="1512002" cy="483179"/>
      </dsp:txXfrm>
    </dsp:sp>
    <dsp:sp modelId="{9A0FA0E9-D6CD-4A0F-A6B6-D03080FB7F17}">
      <dsp:nvSpPr>
        <dsp:cNvPr id="0" name=""/>
        <dsp:cNvSpPr/>
      </dsp:nvSpPr>
      <dsp:spPr>
        <a:xfrm>
          <a:off x="5169791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805266"/>
        <a:ext cx="1512002" cy="483179"/>
      </dsp:txXfrm>
    </dsp:sp>
    <dsp:sp modelId="{D892A28A-A20F-498E-A7C2-6A8A5A795ED4}">
      <dsp:nvSpPr>
        <dsp:cNvPr id="0" name=""/>
        <dsp:cNvSpPr/>
      </dsp:nvSpPr>
      <dsp:spPr>
        <a:xfrm>
          <a:off x="6884729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Atletismo</a:t>
          </a:r>
          <a:endParaRPr lang="es-ES" sz="1200" kern="1200" dirty="0"/>
        </a:p>
      </dsp:txBody>
      <dsp:txXfrm>
        <a:off x="6884729" y="1374694"/>
        <a:ext cx="1512002" cy="483179"/>
      </dsp:txXfrm>
    </dsp:sp>
    <dsp:sp modelId="{4C63BD63-7E32-4CC7-8956-57E4B33361E2}">
      <dsp:nvSpPr>
        <dsp:cNvPr id="0" name=""/>
        <dsp:cNvSpPr/>
      </dsp:nvSpPr>
      <dsp:spPr>
        <a:xfrm>
          <a:off x="6884729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Luchas </a:t>
          </a:r>
          <a:r>
            <a:rPr lang="es-MX" sz="1200" kern="1200" dirty="0" smtClean="0">
              <a:latin typeface="Calibri" panose="020F0502020204030204" pitchFamily="34" charset="0"/>
            </a:rPr>
            <a:t>Asociadas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84729" y="2060808"/>
        <a:ext cx="1512002" cy="483179"/>
      </dsp:txXfrm>
    </dsp:sp>
    <dsp:sp modelId="{E69F6102-1ABE-4CA6-A2C1-B406560E2A60}">
      <dsp:nvSpPr>
        <dsp:cNvPr id="0" name=""/>
        <dsp:cNvSpPr/>
      </dsp:nvSpPr>
      <dsp:spPr>
        <a:xfrm>
          <a:off x="6884729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</a:t>
          </a:r>
          <a:r>
            <a:rPr lang="es-MX" sz="1200" kern="1200" dirty="0" err="1" smtClean="0">
              <a:latin typeface="Calibri" panose="020F0502020204030204" pitchFamily="34" charset="0"/>
            </a:rPr>
            <a:t>Handball</a:t>
          </a:r>
          <a:endParaRPr lang="es-ES" sz="1200" kern="1200" dirty="0"/>
        </a:p>
      </dsp:txBody>
      <dsp:txXfrm>
        <a:off x="6884729" y="2746923"/>
        <a:ext cx="1512002" cy="483179"/>
      </dsp:txXfrm>
    </dsp:sp>
    <dsp:sp modelId="{498665EC-0049-4566-BBEA-AFEAC04E10E2}">
      <dsp:nvSpPr>
        <dsp:cNvPr id="0" name=""/>
        <dsp:cNvSpPr/>
      </dsp:nvSpPr>
      <dsp:spPr>
        <a:xfrm>
          <a:off x="6884729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Artes </a:t>
          </a:r>
          <a:r>
            <a:rPr lang="es-MX" sz="1200" kern="1200" dirty="0" smtClean="0">
              <a:latin typeface="Calibri" panose="020F0502020204030204" pitchFamily="34" charset="0"/>
            </a:rPr>
            <a:t>Marciales</a:t>
          </a:r>
          <a:endParaRPr lang="es-ES" sz="1200" kern="1200" dirty="0"/>
        </a:p>
      </dsp:txBody>
      <dsp:txXfrm>
        <a:off x="6884729" y="3433037"/>
        <a:ext cx="1512002" cy="483179"/>
      </dsp:txXfrm>
    </dsp:sp>
    <dsp:sp modelId="{2847370A-D622-4A18-AABA-566F6270CD9E}">
      <dsp:nvSpPr>
        <dsp:cNvPr id="0" name=""/>
        <dsp:cNvSpPr/>
      </dsp:nvSpPr>
      <dsp:spPr>
        <a:xfrm>
          <a:off x="6884729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6884729" y="4119151"/>
        <a:ext cx="1512002" cy="483179"/>
      </dsp:txXfrm>
    </dsp:sp>
    <dsp:sp modelId="{B942DF9C-BA00-42B3-AF71-148728147FCE}">
      <dsp:nvSpPr>
        <dsp:cNvPr id="0" name=""/>
        <dsp:cNvSpPr/>
      </dsp:nvSpPr>
      <dsp:spPr>
        <a:xfrm>
          <a:off x="2597384" y="688579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 /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2597384" y="688579"/>
        <a:ext cx="1512002" cy="483179"/>
      </dsp:txXfrm>
    </dsp:sp>
    <dsp:sp modelId="{B277CEB9-CD22-4D45-8CC0-6CDCD3DE2D25}">
      <dsp:nvSpPr>
        <dsp:cNvPr id="0" name=""/>
        <dsp:cNvSpPr/>
      </dsp:nvSpPr>
      <dsp:spPr>
        <a:xfrm>
          <a:off x="4312322" y="688579"/>
          <a:ext cx="2052003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4312322" y="688579"/>
        <a:ext cx="2052003" cy="48317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B1BC-D698-4BEC-8927-514EB304EC78}">
      <dsp:nvSpPr>
        <dsp:cNvPr id="0" name=""/>
        <dsp:cNvSpPr/>
      </dsp:nvSpPr>
      <dsp:spPr>
        <a:xfrm>
          <a:off x="4334837" y="1869467"/>
          <a:ext cx="133000" cy="582667"/>
        </a:xfrm>
        <a:custGeom>
          <a:avLst/>
          <a:gdLst/>
          <a:ahLst/>
          <a:cxnLst/>
          <a:rect l="0" t="0" r="0" b="0"/>
          <a:pathLst>
            <a:path>
              <a:moveTo>
                <a:pt x="133000" y="0"/>
              </a:moveTo>
              <a:lnTo>
                <a:pt x="133000" y="582667"/>
              </a:lnTo>
              <a:lnTo>
                <a:pt x="0" y="582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9558-53A5-4599-90C5-7FB4CC8B7C31}">
      <dsp:nvSpPr>
        <dsp:cNvPr id="0" name=""/>
        <dsp:cNvSpPr/>
      </dsp:nvSpPr>
      <dsp:spPr>
        <a:xfrm>
          <a:off x="4467838" y="1869467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3831674" y="1032335"/>
              </a:lnTo>
              <a:lnTo>
                <a:pt x="383167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D12BE-B311-459C-B160-499234CCC886}">
      <dsp:nvSpPr>
        <dsp:cNvPr id="0" name=""/>
        <dsp:cNvSpPr/>
      </dsp:nvSpPr>
      <dsp:spPr>
        <a:xfrm>
          <a:off x="4467838" y="1869467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2299004" y="1032335"/>
              </a:lnTo>
              <a:lnTo>
                <a:pt x="229900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34830-3154-4E63-8341-E51B8172011B}">
      <dsp:nvSpPr>
        <dsp:cNvPr id="0" name=""/>
        <dsp:cNvSpPr/>
      </dsp:nvSpPr>
      <dsp:spPr>
        <a:xfrm>
          <a:off x="4467838" y="1869467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766334" y="1032335"/>
              </a:lnTo>
              <a:lnTo>
                <a:pt x="76633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5F10-606C-410F-ADE6-D31D0F0020D3}">
      <dsp:nvSpPr>
        <dsp:cNvPr id="0" name=""/>
        <dsp:cNvSpPr/>
      </dsp:nvSpPr>
      <dsp:spPr>
        <a:xfrm>
          <a:off x="3701503" y="1869467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766334" y="0"/>
              </a:moveTo>
              <a:lnTo>
                <a:pt x="76633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6990B-4B99-41DB-AEF2-2612646D6CD8}">
      <dsp:nvSpPr>
        <dsp:cNvPr id="0" name=""/>
        <dsp:cNvSpPr/>
      </dsp:nvSpPr>
      <dsp:spPr>
        <a:xfrm>
          <a:off x="2168833" y="1869467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2299004" y="0"/>
              </a:moveTo>
              <a:lnTo>
                <a:pt x="229900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25-0045-4BFF-BB0D-E3E96D79AC45}">
      <dsp:nvSpPr>
        <dsp:cNvPr id="0" name=""/>
        <dsp:cNvSpPr/>
      </dsp:nvSpPr>
      <dsp:spPr>
        <a:xfrm>
          <a:off x="636163" y="1869467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3831674" y="0"/>
              </a:moveTo>
              <a:lnTo>
                <a:pt x="383167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FB58-36C4-4DE4-93A5-EF68707B6234}">
      <dsp:nvSpPr>
        <dsp:cNvPr id="0" name=""/>
        <dsp:cNvSpPr/>
      </dsp:nvSpPr>
      <dsp:spPr>
        <a:xfrm>
          <a:off x="3834503" y="1236132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Planeación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834503" y="1236132"/>
        <a:ext cx="1266669" cy="633334"/>
      </dsp:txXfrm>
    </dsp:sp>
    <dsp:sp modelId="{71F858D5-27F4-4273-81B4-B06B76410D20}">
      <dsp:nvSpPr>
        <dsp:cNvPr id="0" name=""/>
        <dsp:cNvSpPr/>
      </dsp:nvSpPr>
      <dsp:spPr>
        <a:xfrm>
          <a:off x="2829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829" y="3034802"/>
        <a:ext cx="1266669" cy="828002"/>
      </dsp:txXfrm>
    </dsp:sp>
    <dsp:sp modelId="{6202DA37-19EA-4D59-8A8D-38EC7F62FB26}">
      <dsp:nvSpPr>
        <dsp:cNvPr id="0" name=""/>
        <dsp:cNvSpPr/>
      </dsp:nvSpPr>
      <dsp:spPr>
        <a:xfrm>
          <a:off x="153549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</dsp:txBody>
      <dsp:txXfrm>
        <a:off x="1535498" y="3034802"/>
        <a:ext cx="1266669" cy="828002"/>
      </dsp:txXfrm>
    </dsp:sp>
    <dsp:sp modelId="{E59D2B33-78E4-485B-BD69-4E2F5973A8B9}">
      <dsp:nvSpPr>
        <dsp:cNvPr id="0" name=""/>
        <dsp:cNvSpPr/>
      </dsp:nvSpPr>
      <dsp:spPr>
        <a:xfrm>
          <a:off x="306816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68168" y="3034802"/>
        <a:ext cx="1266669" cy="828002"/>
      </dsp:txXfrm>
    </dsp:sp>
    <dsp:sp modelId="{94B1158B-EE32-43A3-920D-6888C42D00EA}">
      <dsp:nvSpPr>
        <dsp:cNvPr id="0" name=""/>
        <dsp:cNvSpPr/>
      </dsp:nvSpPr>
      <dsp:spPr>
        <a:xfrm>
          <a:off x="460083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00838" y="3034802"/>
        <a:ext cx="1266669" cy="828002"/>
      </dsp:txXfrm>
    </dsp:sp>
    <dsp:sp modelId="{716367ED-F864-4DE4-83D3-1D5215AC0857}">
      <dsp:nvSpPr>
        <dsp:cNvPr id="0" name=""/>
        <dsp:cNvSpPr/>
      </dsp:nvSpPr>
      <dsp:spPr>
        <a:xfrm>
          <a:off x="6133507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Deportivos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6133507" y="3034802"/>
        <a:ext cx="1266669" cy="828002"/>
      </dsp:txXfrm>
    </dsp:sp>
    <dsp:sp modelId="{1EF853FC-E356-40F4-9CD3-5A3596617B14}">
      <dsp:nvSpPr>
        <dsp:cNvPr id="0" name=""/>
        <dsp:cNvSpPr/>
      </dsp:nvSpPr>
      <dsp:spPr>
        <a:xfrm>
          <a:off x="7666177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666177" y="3034802"/>
        <a:ext cx="1266669" cy="828002"/>
      </dsp:txXfrm>
    </dsp:sp>
    <dsp:sp modelId="{52002C5B-9C49-4BFB-8F8E-C4595F57B19E}">
      <dsp:nvSpPr>
        <dsp:cNvPr id="0" name=""/>
        <dsp:cNvSpPr/>
      </dsp:nvSpPr>
      <dsp:spPr>
        <a:xfrm>
          <a:off x="3068168" y="2135467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sp:txBody>
      <dsp:txXfrm>
        <a:off x="3068168" y="2135467"/>
        <a:ext cx="1266669" cy="633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04355" y="1152130"/>
          <a:ext cx="117259" cy="4606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782"/>
              </a:lnTo>
              <a:lnTo>
                <a:pt x="117259" y="4606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087096" y="1152130"/>
          <a:ext cx="117259" cy="4606782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4606782"/>
              </a:lnTo>
              <a:lnTo>
                <a:pt x="0" y="4606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04355" y="1152130"/>
          <a:ext cx="117259" cy="387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9586"/>
              </a:lnTo>
              <a:lnTo>
                <a:pt x="117259" y="3879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087096" y="1152130"/>
          <a:ext cx="117259" cy="3879586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3879586"/>
              </a:lnTo>
              <a:lnTo>
                <a:pt x="0" y="3879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A1B2A-07F0-4CA2-ABED-019B69CCA3CF}">
      <dsp:nvSpPr>
        <dsp:cNvPr id="0" name=""/>
        <dsp:cNvSpPr/>
      </dsp:nvSpPr>
      <dsp:spPr>
        <a:xfrm>
          <a:off x="3204355" y="1152130"/>
          <a:ext cx="117259" cy="3153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815"/>
              </a:lnTo>
              <a:lnTo>
                <a:pt x="117259" y="3153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87096" y="1152130"/>
          <a:ext cx="117259" cy="3153815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3153815"/>
              </a:lnTo>
              <a:lnTo>
                <a:pt x="0" y="3153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1152130"/>
          <a:ext cx="117259" cy="2368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528"/>
              </a:lnTo>
              <a:lnTo>
                <a:pt x="117259" y="2368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87096" y="1152130"/>
          <a:ext cx="117259" cy="2368528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2368528"/>
              </a:lnTo>
              <a:lnTo>
                <a:pt x="0" y="2368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1152130"/>
          <a:ext cx="117259" cy="1595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694"/>
              </a:lnTo>
              <a:lnTo>
                <a:pt x="117259" y="15956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87096" y="1152130"/>
          <a:ext cx="117259" cy="1595694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1595694"/>
              </a:lnTo>
              <a:lnTo>
                <a:pt x="0" y="15956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1152130"/>
          <a:ext cx="117259" cy="42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416"/>
              </a:lnTo>
              <a:lnTo>
                <a:pt x="117259" y="4234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47441" y="1152130"/>
          <a:ext cx="156914" cy="423416"/>
        </a:xfrm>
        <a:custGeom>
          <a:avLst/>
          <a:gdLst/>
          <a:ahLst/>
          <a:cxnLst/>
          <a:rect l="0" t="0" r="0" b="0"/>
          <a:pathLst>
            <a:path>
              <a:moveTo>
                <a:pt x="156914" y="0"/>
              </a:moveTo>
              <a:lnTo>
                <a:pt x="156914" y="423416"/>
              </a:lnTo>
              <a:lnTo>
                <a:pt x="0" y="4234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24335" y="1152130"/>
          <a:ext cx="180020" cy="995068"/>
        </a:xfrm>
        <a:custGeom>
          <a:avLst/>
          <a:gdLst/>
          <a:ahLst/>
          <a:cxnLst/>
          <a:rect l="0" t="0" r="0" b="0"/>
          <a:pathLst>
            <a:path>
              <a:moveTo>
                <a:pt x="180020" y="0"/>
              </a:moveTo>
              <a:lnTo>
                <a:pt x="180020" y="995068"/>
              </a:lnTo>
              <a:lnTo>
                <a:pt x="0" y="995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59496" y="412287"/>
          <a:ext cx="2889719" cy="7398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9496" y="412287"/>
        <a:ext cx="2889719" cy="739842"/>
      </dsp:txXfrm>
    </dsp:sp>
    <dsp:sp modelId="{A668F1D7-27A0-4A39-A406-5B39602EF0D7}">
      <dsp:nvSpPr>
        <dsp:cNvPr id="0" name=""/>
        <dsp:cNvSpPr/>
      </dsp:nvSpPr>
      <dsp:spPr>
        <a:xfrm>
          <a:off x="1422733" y="1939804"/>
          <a:ext cx="1601601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22733" y="1939804"/>
        <a:ext cx="1601601" cy="414789"/>
      </dsp:txXfrm>
    </dsp:sp>
    <dsp:sp modelId="{A20DA8DE-3EAE-496A-B828-0A5813CDECAF}">
      <dsp:nvSpPr>
        <dsp:cNvPr id="0" name=""/>
        <dsp:cNvSpPr/>
      </dsp:nvSpPr>
      <dsp:spPr>
        <a:xfrm>
          <a:off x="1421092" y="1368152"/>
          <a:ext cx="1626348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21092" y="1368152"/>
        <a:ext cx="1626348" cy="414789"/>
      </dsp:txXfrm>
    </dsp:sp>
    <dsp:sp modelId="{0A80B95C-D6D8-45A7-AB30-3C8EE843497F}">
      <dsp:nvSpPr>
        <dsp:cNvPr id="0" name=""/>
        <dsp:cNvSpPr/>
      </dsp:nvSpPr>
      <dsp:spPr>
        <a:xfrm>
          <a:off x="3321615" y="1368152"/>
          <a:ext cx="1676156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1615" y="1368152"/>
        <a:ext cx="1676156" cy="414789"/>
      </dsp:txXfrm>
    </dsp:sp>
    <dsp:sp modelId="{CA81ADA6-D911-4D6D-B109-B08F6320F697}">
      <dsp:nvSpPr>
        <dsp:cNvPr id="0" name=""/>
        <dsp:cNvSpPr/>
      </dsp:nvSpPr>
      <dsp:spPr>
        <a:xfrm>
          <a:off x="324631" y="2471314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4631" y="2471314"/>
        <a:ext cx="2762465" cy="553021"/>
      </dsp:txXfrm>
    </dsp:sp>
    <dsp:sp modelId="{F2E3A372-0A99-4177-9934-37E01310721A}">
      <dsp:nvSpPr>
        <dsp:cNvPr id="0" name=""/>
        <dsp:cNvSpPr/>
      </dsp:nvSpPr>
      <dsp:spPr>
        <a:xfrm>
          <a:off x="3321615" y="2471314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1615" y="2471314"/>
        <a:ext cx="2762465" cy="553021"/>
      </dsp:txXfrm>
    </dsp:sp>
    <dsp:sp modelId="{DEDB21DC-FC23-4B10-8AB8-EDD7E848D268}">
      <dsp:nvSpPr>
        <dsp:cNvPr id="0" name=""/>
        <dsp:cNvSpPr/>
      </dsp:nvSpPr>
      <dsp:spPr>
        <a:xfrm>
          <a:off x="324631" y="3182666"/>
          <a:ext cx="2762465" cy="675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CMT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4631" y="3182666"/>
        <a:ext cx="2762465" cy="675987"/>
      </dsp:txXfrm>
    </dsp:sp>
    <dsp:sp modelId="{8BF7BF3D-E5BE-42F0-BDC0-DD9764E9E486}">
      <dsp:nvSpPr>
        <dsp:cNvPr id="0" name=""/>
        <dsp:cNvSpPr/>
      </dsp:nvSpPr>
      <dsp:spPr>
        <a:xfrm>
          <a:off x="3321615" y="3182666"/>
          <a:ext cx="2762465" cy="675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1615" y="3182666"/>
        <a:ext cx="2762465" cy="675987"/>
      </dsp:txXfrm>
    </dsp:sp>
    <dsp:sp modelId="{EB176D71-8A4B-4152-991F-344ED7A9809D}">
      <dsp:nvSpPr>
        <dsp:cNvPr id="0" name=""/>
        <dsp:cNvSpPr/>
      </dsp:nvSpPr>
      <dsp:spPr>
        <a:xfrm>
          <a:off x="324631" y="4029435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4631" y="4029435"/>
        <a:ext cx="2762465" cy="553021"/>
      </dsp:txXfrm>
    </dsp:sp>
    <dsp:sp modelId="{01786EE4-F7DE-4ABB-87A3-CF0A39999FF2}">
      <dsp:nvSpPr>
        <dsp:cNvPr id="0" name=""/>
        <dsp:cNvSpPr/>
      </dsp:nvSpPr>
      <dsp:spPr>
        <a:xfrm>
          <a:off x="3321615" y="4029435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Especiales</a:t>
          </a:r>
          <a:endParaRPr lang="en-US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1615" y="4029435"/>
        <a:ext cx="2762465" cy="553021"/>
      </dsp:txXfrm>
    </dsp:sp>
    <dsp:sp modelId="{474D0195-21CE-4C91-9751-22DA80B88221}">
      <dsp:nvSpPr>
        <dsp:cNvPr id="0" name=""/>
        <dsp:cNvSpPr/>
      </dsp:nvSpPr>
      <dsp:spPr>
        <a:xfrm>
          <a:off x="324631" y="4752529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24631" y="4752529"/>
        <a:ext cx="2762465" cy="558376"/>
      </dsp:txXfrm>
    </dsp:sp>
    <dsp:sp modelId="{4A17E49B-139D-448D-834F-1C62567D7755}">
      <dsp:nvSpPr>
        <dsp:cNvPr id="0" name=""/>
        <dsp:cNvSpPr/>
      </dsp:nvSpPr>
      <dsp:spPr>
        <a:xfrm>
          <a:off x="3321615" y="4752529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1615" y="4752529"/>
        <a:ext cx="2762465" cy="558376"/>
      </dsp:txXfrm>
    </dsp:sp>
    <dsp:sp modelId="{8C6D4B5B-B413-4D49-BD6D-7FF3064261CB}">
      <dsp:nvSpPr>
        <dsp:cNvPr id="0" name=""/>
        <dsp:cNvSpPr/>
      </dsp:nvSpPr>
      <dsp:spPr>
        <a:xfrm>
          <a:off x="324631" y="5479725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24631" y="5479725"/>
        <a:ext cx="2762465" cy="558376"/>
      </dsp:txXfrm>
    </dsp:sp>
    <dsp:sp modelId="{4789E1C4-2079-4334-BDF0-845E39C09FFC}">
      <dsp:nvSpPr>
        <dsp:cNvPr id="0" name=""/>
        <dsp:cNvSpPr/>
      </dsp:nvSpPr>
      <dsp:spPr>
        <a:xfrm>
          <a:off x="3321615" y="5479725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3321615" y="5479725"/>
        <a:ext cx="2762465" cy="55837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6E84D-49F3-4377-864B-7D242489815D}">
      <dsp:nvSpPr>
        <dsp:cNvPr id="0" name=""/>
        <dsp:cNvSpPr/>
      </dsp:nvSpPr>
      <dsp:spPr>
        <a:xfrm>
          <a:off x="2327920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98"/>
              </a:lnTo>
              <a:lnTo>
                <a:pt x="1273947" y="221098"/>
              </a:lnTo>
              <a:lnTo>
                <a:pt x="1273947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221098"/>
              </a:lnTo>
              <a:lnTo>
                <a:pt x="0" y="221098"/>
              </a:lnTo>
              <a:lnTo>
                <a:pt x="0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1275070" y="310228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275070" y="310228"/>
        <a:ext cx="2105699" cy="1052849"/>
      </dsp:txXfrm>
    </dsp:sp>
    <dsp:sp modelId="{297D227A-6FD1-4EBB-86E6-2CA0CC339ECB}">
      <dsp:nvSpPr>
        <dsp:cNvPr id="0" name=""/>
        <dsp:cNvSpPr/>
      </dsp:nvSpPr>
      <dsp:spPr>
        <a:xfrm>
          <a:off x="1122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122" y="1805274"/>
        <a:ext cx="2105699" cy="1052849"/>
      </dsp:txXfrm>
    </dsp:sp>
    <dsp:sp modelId="{5A558D68-7FE4-4150-BC37-493AA14CA243}">
      <dsp:nvSpPr>
        <dsp:cNvPr id="0" name=""/>
        <dsp:cNvSpPr/>
      </dsp:nvSpPr>
      <dsp:spPr>
        <a:xfrm>
          <a:off x="2549018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549018" y="1805274"/>
        <a:ext cx="2105699" cy="105284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E0F0-3B49-44AB-89D5-4BCD6681CC4C}">
      <dsp:nvSpPr>
        <dsp:cNvPr id="0" name=""/>
        <dsp:cNvSpPr/>
      </dsp:nvSpPr>
      <dsp:spPr>
        <a:xfrm>
          <a:off x="3048000" y="1212180"/>
          <a:ext cx="2156891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891" y="1452506"/>
              </a:lnTo>
              <a:lnTo>
                <a:pt x="2156891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3FC7-988D-499A-9A51-7D89281B033D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56891" y="321071"/>
        <a:ext cx="1782216" cy="891108"/>
      </dsp:txXfrm>
    </dsp:sp>
    <dsp:sp modelId="{12A4A7F0-01B7-473D-B4FA-1BB11D43004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sp:txBody>
      <dsp:txXfrm>
        <a:off x="409" y="2851819"/>
        <a:ext cx="1782216" cy="891108"/>
      </dsp:txXfrm>
    </dsp:sp>
    <dsp:sp modelId="{B064ECC4-1C11-4BD0-99D0-3422588EDC6E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 </a:t>
          </a:r>
        </a:p>
      </dsp:txBody>
      <dsp:txXfrm>
        <a:off x="2156891" y="2851819"/>
        <a:ext cx="1782216" cy="891108"/>
      </dsp:txXfrm>
    </dsp:sp>
    <dsp:sp modelId="{083498F6-229A-4B03-8EFF-C85124A8790E}">
      <dsp:nvSpPr>
        <dsp:cNvPr id="0" name=""/>
        <dsp:cNvSpPr/>
      </dsp:nvSpPr>
      <dsp:spPr>
        <a:xfrm>
          <a:off x="431378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sp:txBody>
      <dsp:txXfrm>
        <a:off x="4313783" y="2851819"/>
        <a:ext cx="1782216" cy="891108"/>
      </dsp:txXfrm>
    </dsp:sp>
    <dsp:sp modelId="{F6666403-C46B-492A-A2A1-22DBA94377D9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78650" y="1586445"/>
        <a:ext cx="1782216" cy="89110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B24A-D0DA-44D7-A47C-8101DA4B9DB3}">
      <dsp:nvSpPr>
        <dsp:cNvPr id="0" name=""/>
        <dsp:cNvSpPr/>
      </dsp:nvSpPr>
      <dsp:spPr>
        <a:xfrm>
          <a:off x="3048000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018"/>
              </a:lnTo>
              <a:lnTo>
                <a:pt x="216823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48A6-A33C-43D8-9B63-08EB576E2124}">
      <dsp:nvSpPr>
        <dsp:cNvPr id="0" name=""/>
        <dsp:cNvSpPr/>
      </dsp:nvSpPr>
      <dsp:spPr>
        <a:xfrm>
          <a:off x="2831176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216823" y="0"/>
              </a:moveTo>
              <a:lnTo>
                <a:pt x="216823" y="576018"/>
              </a:lnTo>
              <a:lnTo>
                <a:pt x="0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048000" y="1152130"/>
          <a:ext cx="1249319" cy="136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324"/>
              </a:lnTo>
              <a:lnTo>
                <a:pt x="1249319" y="1151324"/>
              </a:lnTo>
              <a:lnTo>
                <a:pt x="1249319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798680" y="1152130"/>
          <a:ext cx="1249319" cy="1368148"/>
        </a:xfrm>
        <a:custGeom>
          <a:avLst/>
          <a:gdLst/>
          <a:ahLst/>
          <a:cxnLst/>
          <a:rect l="0" t="0" r="0" b="0"/>
          <a:pathLst>
            <a:path>
              <a:moveTo>
                <a:pt x="1249319" y="0"/>
              </a:moveTo>
              <a:lnTo>
                <a:pt x="1249319" y="1151324"/>
              </a:lnTo>
              <a:lnTo>
                <a:pt x="0" y="1151324"/>
              </a:lnTo>
              <a:lnTo>
                <a:pt x="0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015504" y="119635"/>
          <a:ext cx="2064990" cy="1032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Planeación</a:t>
          </a:r>
          <a:endParaRPr lang="es-ES" sz="1200" kern="1200" dirty="0" smtClean="0"/>
        </a:p>
      </dsp:txBody>
      <dsp:txXfrm>
        <a:off x="2015504" y="119635"/>
        <a:ext cx="2064990" cy="1032495"/>
      </dsp:txXfrm>
    </dsp:sp>
    <dsp:sp modelId="{4897FC56-B6F8-4F4D-B0F2-DB961AA0EBBE}">
      <dsp:nvSpPr>
        <dsp:cNvPr id="0" name=""/>
        <dsp:cNvSpPr/>
      </dsp:nvSpPr>
      <dsp:spPr>
        <a:xfrm>
          <a:off x="766185" y="2520279"/>
          <a:ext cx="2064990" cy="2263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Jardinero </a:t>
          </a:r>
          <a:r>
            <a:rPr lang="es-ES" sz="1200" kern="1200" dirty="0" smtClean="0"/>
            <a:t>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766185" y="2520279"/>
        <a:ext cx="2064990" cy="2263456"/>
      </dsp:txXfrm>
    </dsp:sp>
    <dsp:sp modelId="{3FEA2526-F31B-4B10-A353-16D87F5DBC96}">
      <dsp:nvSpPr>
        <dsp:cNvPr id="0" name=""/>
        <dsp:cNvSpPr/>
      </dsp:nvSpPr>
      <dsp:spPr>
        <a:xfrm>
          <a:off x="3264823" y="2520279"/>
          <a:ext cx="2064990" cy="22180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 </a:t>
          </a:r>
          <a:r>
            <a:rPr lang="es-ES" sz="1200" kern="1200" dirty="0" smtClean="0"/>
            <a:t>Mantenimiento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Mantenimiento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</a:t>
          </a: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3264823" y="2520279"/>
        <a:ext cx="2064990" cy="2218078"/>
      </dsp:txXfrm>
    </dsp:sp>
    <dsp:sp modelId="{357849DF-3162-477D-9B70-22787989D04A}">
      <dsp:nvSpPr>
        <dsp:cNvPr id="0" name=""/>
        <dsp:cNvSpPr/>
      </dsp:nvSpPr>
      <dsp:spPr>
        <a:xfrm>
          <a:off x="766185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66185" y="1368149"/>
        <a:ext cx="2064990" cy="720000"/>
      </dsp:txXfrm>
    </dsp:sp>
    <dsp:sp modelId="{356C7A86-57EE-43CC-A05D-FD85822DD71E}">
      <dsp:nvSpPr>
        <dsp:cNvPr id="0" name=""/>
        <dsp:cNvSpPr/>
      </dsp:nvSpPr>
      <dsp:spPr>
        <a:xfrm>
          <a:off x="3264823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Infraestructura y </a:t>
          </a: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3264823" y="1368149"/>
        <a:ext cx="2064990" cy="72000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69446" y="995763"/>
          <a:ext cx="388266" cy="379463"/>
        </a:xfrm>
        <a:custGeom>
          <a:avLst/>
          <a:gdLst/>
          <a:ahLst/>
          <a:cxnLst/>
          <a:rect l="0" t="0" r="0" b="0"/>
          <a:pathLst>
            <a:path>
              <a:moveTo>
                <a:pt x="388266" y="0"/>
              </a:moveTo>
              <a:lnTo>
                <a:pt x="388266" y="379463"/>
              </a:lnTo>
              <a:lnTo>
                <a:pt x="0" y="37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712" y="995763"/>
          <a:ext cx="202378" cy="5051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1033"/>
              </a:lnTo>
              <a:lnTo>
                <a:pt x="202378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3914" y="995763"/>
          <a:ext cx="163797" cy="505103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5051033"/>
              </a:lnTo>
              <a:lnTo>
                <a:pt x="0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712" y="995763"/>
          <a:ext cx="202378" cy="461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407"/>
              </a:lnTo>
              <a:lnTo>
                <a:pt x="202378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3914" y="995763"/>
          <a:ext cx="163797" cy="461240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612407"/>
              </a:lnTo>
              <a:lnTo>
                <a:pt x="0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712" y="995763"/>
          <a:ext cx="202378" cy="417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3777"/>
              </a:lnTo>
              <a:lnTo>
                <a:pt x="202378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3914" y="995763"/>
          <a:ext cx="163797" cy="417377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173777"/>
              </a:lnTo>
              <a:lnTo>
                <a:pt x="0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712" y="995763"/>
          <a:ext cx="202378" cy="3735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150"/>
              </a:lnTo>
              <a:lnTo>
                <a:pt x="202378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3914" y="995763"/>
          <a:ext cx="163797" cy="3735150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735150"/>
              </a:lnTo>
              <a:lnTo>
                <a:pt x="0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712" y="995763"/>
          <a:ext cx="202378" cy="328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732"/>
              </a:lnTo>
              <a:lnTo>
                <a:pt x="202378" y="3289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3914" y="995763"/>
          <a:ext cx="163797" cy="32852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285291"/>
              </a:lnTo>
              <a:lnTo>
                <a:pt x="0" y="3285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712" y="995763"/>
          <a:ext cx="202378" cy="283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373"/>
              </a:lnTo>
              <a:lnTo>
                <a:pt x="202378" y="2831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3777" y="995763"/>
          <a:ext cx="173935" cy="2831288"/>
        </a:xfrm>
        <a:custGeom>
          <a:avLst/>
          <a:gdLst/>
          <a:ahLst/>
          <a:cxnLst/>
          <a:rect l="0" t="0" r="0" b="0"/>
          <a:pathLst>
            <a:path>
              <a:moveTo>
                <a:pt x="173935" y="0"/>
              </a:moveTo>
              <a:lnTo>
                <a:pt x="173935" y="2831288"/>
              </a:lnTo>
              <a:lnTo>
                <a:pt x="0" y="28312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712" y="995763"/>
          <a:ext cx="202053" cy="236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37"/>
              </a:lnTo>
              <a:lnTo>
                <a:pt x="202053" y="2368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3914" y="995763"/>
          <a:ext cx="163797" cy="2364458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2364458"/>
              </a:lnTo>
              <a:lnTo>
                <a:pt x="0" y="23644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712" y="995763"/>
          <a:ext cx="202378" cy="190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537"/>
              </a:lnTo>
              <a:lnTo>
                <a:pt x="202378" y="19075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3914" y="995763"/>
          <a:ext cx="163797" cy="190300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903003"/>
              </a:lnTo>
              <a:lnTo>
                <a:pt x="0" y="1903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712" y="995763"/>
          <a:ext cx="202053" cy="142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60"/>
              </a:lnTo>
              <a:lnTo>
                <a:pt x="202053" y="14273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3914" y="995763"/>
          <a:ext cx="163797" cy="1427744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427744"/>
              </a:lnTo>
              <a:lnTo>
                <a:pt x="0" y="14277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712" y="995763"/>
          <a:ext cx="202378" cy="95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177"/>
              </a:lnTo>
              <a:lnTo>
                <a:pt x="202378" y="9571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3914" y="995763"/>
          <a:ext cx="163797" cy="9555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955591"/>
              </a:lnTo>
              <a:lnTo>
                <a:pt x="0" y="955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30152" y="434126"/>
          <a:ext cx="2855120" cy="561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2630152" y="434126"/>
        <a:ext cx="2855120" cy="561636"/>
      </dsp:txXfrm>
    </dsp:sp>
    <dsp:sp modelId="{ED3F0F30-170A-4527-B751-6D3217DB41D6}">
      <dsp:nvSpPr>
        <dsp:cNvPr id="0" name=""/>
        <dsp:cNvSpPr/>
      </dsp:nvSpPr>
      <dsp:spPr>
        <a:xfrm>
          <a:off x="970058" y="17727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Burócratas Municipales</a:t>
          </a:r>
          <a:endParaRPr lang="es-ES" sz="1200" kern="1200" dirty="0"/>
        </a:p>
      </dsp:txBody>
      <dsp:txXfrm>
        <a:off x="970058" y="1772708"/>
        <a:ext cx="2923855" cy="357292"/>
      </dsp:txXfrm>
    </dsp:sp>
    <dsp:sp modelId="{51B0DEFD-F156-4EE6-AB51-1AF51E710FCE}">
      <dsp:nvSpPr>
        <dsp:cNvPr id="0" name=""/>
        <dsp:cNvSpPr/>
      </dsp:nvSpPr>
      <dsp:spPr>
        <a:xfrm>
          <a:off x="4260090" y="17742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Villa Alegre</a:t>
          </a:r>
          <a:endParaRPr lang="es-ES" sz="1200" kern="1200" dirty="0"/>
        </a:p>
      </dsp:txBody>
      <dsp:txXfrm>
        <a:off x="4260090" y="1774294"/>
        <a:ext cx="2923855" cy="357292"/>
      </dsp:txXfrm>
    </dsp:sp>
    <dsp:sp modelId="{7A26762C-04F5-45DB-A1A6-855D247A1108}">
      <dsp:nvSpPr>
        <dsp:cNvPr id="0" name=""/>
        <dsp:cNvSpPr/>
      </dsp:nvSpPr>
      <dsp:spPr>
        <a:xfrm>
          <a:off x="970058" y="2244861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del Mirador</a:t>
          </a:r>
          <a:endParaRPr lang="es-ES" sz="1200" kern="1200" dirty="0"/>
        </a:p>
      </dsp:txBody>
      <dsp:txXfrm>
        <a:off x="970058" y="2244861"/>
        <a:ext cx="2923855" cy="357292"/>
      </dsp:txXfrm>
    </dsp:sp>
    <dsp:sp modelId="{F66F70D3-E882-40FB-90B4-264E4146948D}">
      <dsp:nvSpPr>
        <dsp:cNvPr id="0" name=""/>
        <dsp:cNvSpPr/>
      </dsp:nvSpPr>
      <dsp:spPr>
        <a:xfrm>
          <a:off x="4259765" y="224447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Jorge</a:t>
          </a:r>
          <a:endParaRPr lang="es-ES" sz="1200" kern="1200" dirty="0"/>
        </a:p>
      </dsp:txBody>
      <dsp:txXfrm>
        <a:off x="4259765" y="2244477"/>
        <a:ext cx="2923855" cy="357292"/>
      </dsp:txXfrm>
    </dsp:sp>
    <dsp:sp modelId="{F1C747A7-3B21-4FC6-8159-4A5C664380DC}">
      <dsp:nvSpPr>
        <dsp:cNvPr id="0" name=""/>
        <dsp:cNvSpPr/>
      </dsp:nvSpPr>
      <dsp:spPr>
        <a:xfrm>
          <a:off x="970058" y="272012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10 de Marzo</a:t>
          </a:r>
          <a:endParaRPr lang="es-ES" sz="1200" kern="1200" dirty="0"/>
        </a:p>
      </dsp:txBody>
      <dsp:txXfrm>
        <a:off x="970058" y="2720120"/>
        <a:ext cx="2923855" cy="357292"/>
      </dsp:txXfrm>
    </dsp:sp>
    <dsp:sp modelId="{9AA513E2-918C-4FC9-A2C9-26DBB69406B1}">
      <dsp:nvSpPr>
        <dsp:cNvPr id="0" name=""/>
        <dsp:cNvSpPr/>
      </dsp:nvSpPr>
      <dsp:spPr>
        <a:xfrm>
          <a:off x="4260090" y="27246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</a:t>
          </a:r>
          <a:r>
            <a:rPr lang="es-ES" sz="1200" kern="1200" dirty="0" err="1" smtClean="0"/>
            <a:t>Indeco</a:t>
          </a:r>
          <a:r>
            <a:rPr lang="es-ES" sz="1200" kern="1200" dirty="0" smtClean="0"/>
            <a:t> Naranjo</a:t>
          </a:r>
          <a:endParaRPr lang="es-ES" sz="1200" kern="1200" dirty="0"/>
        </a:p>
      </dsp:txBody>
      <dsp:txXfrm>
        <a:off x="4260090" y="2724654"/>
        <a:ext cx="2923855" cy="357292"/>
      </dsp:txXfrm>
    </dsp:sp>
    <dsp:sp modelId="{7ADA4633-49A5-4637-AD87-527CD894DE20}">
      <dsp:nvSpPr>
        <dsp:cNvPr id="0" name=""/>
        <dsp:cNvSpPr/>
      </dsp:nvSpPr>
      <dsp:spPr>
        <a:xfrm>
          <a:off x="970058" y="318157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Parque España</a:t>
          </a:r>
          <a:endParaRPr lang="es-ES" sz="1200" kern="1200" dirty="0"/>
        </a:p>
      </dsp:txBody>
      <dsp:txXfrm>
        <a:off x="970058" y="3181575"/>
        <a:ext cx="2923855" cy="357292"/>
      </dsp:txXfrm>
    </dsp:sp>
    <dsp:sp modelId="{404F1042-BEA3-48B2-8ACC-C266DBBF7BE6}">
      <dsp:nvSpPr>
        <dsp:cNvPr id="0" name=""/>
        <dsp:cNvSpPr/>
      </dsp:nvSpPr>
      <dsp:spPr>
        <a:xfrm>
          <a:off x="4259765" y="31860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 </a:t>
          </a:r>
          <a:r>
            <a:rPr lang="es-ES" sz="1200" kern="1200" dirty="0" err="1" smtClean="0"/>
            <a:t>Infonavit</a:t>
          </a:r>
          <a:endParaRPr lang="es-ES" sz="1200" kern="1200" dirty="0"/>
        </a:p>
      </dsp:txBody>
      <dsp:txXfrm>
        <a:off x="4259765" y="3186054"/>
        <a:ext cx="2923855" cy="357292"/>
      </dsp:txXfrm>
    </dsp:sp>
    <dsp:sp modelId="{0F20FF93-99BB-4FCA-B04A-7E48395EE134}">
      <dsp:nvSpPr>
        <dsp:cNvPr id="0" name=""/>
        <dsp:cNvSpPr/>
      </dsp:nvSpPr>
      <dsp:spPr>
        <a:xfrm>
          <a:off x="959921" y="364840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Polivalente</a:t>
          </a:r>
          <a:endParaRPr lang="es-ES" sz="1200" kern="1200" dirty="0"/>
        </a:p>
      </dsp:txBody>
      <dsp:txXfrm>
        <a:off x="959921" y="3648405"/>
        <a:ext cx="2923855" cy="357292"/>
      </dsp:txXfrm>
    </dsp:sp>
    <dsp:sp modelId="{D99EAE9B-D051-4F71-964D-A78ABDDBF598}">
      <dsp:nvSpPr>
        <dsp:cNvPr id="0" name=""/>
        <dsp:cNvSpPr/>
      </dsp:nvSpPr>
      <dsp:spPr>
        <a:xfrm>
          <a:off x="4260090" y="364849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Camino Real</a:t>
          </a:r>
          <a:endParaRPr lang="es-ES" sz="1200" kern="1200" dirty="0"/>
        </a:p>
      </dsp:txBody>
      <dsp:txXfrm>
        <a:off x="4260090" y="3648490"/>
        <a:ext cx="2923855" cy="357292"/>
      </dsp:txXfrm>
    </dsp:sp>
    <dsp:sp modelId="{E7F5DC0E-ECA0-4B7A-AC99-C3799BD629D8}">
      <dsp:nvSpPr>
        <dsp:cNvPr id="0" name=""/>
        <dsp:cNvSpPr/>
      </dsp:nvSpPr>
      <dsp:spPr>
        <a:xfrm>
          <a:off x="970058" y="41024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970058" y="4102408"/>
        <a:ext cx="2923855" cy="357292"/>
      </dsp:txXfrm>
    </dsp:sp>
    <dsp:sp modelId="{680F19FF-99FF-4514-80AE-E8A5B33DD9F6}">
      <dsp:nvSpPr>
        <dsp:cNvPr id="0" name=""/>
        <dsp:cNvSpPr/>
      </dsp:nvSpPr>
      <dsp:spPr>
        <a:xfrm>
          <a:off x="4260090" y="4106849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Filiberto </a:t>
          </a:r>
          <a:r>
            <a:rPr lang="es-ES" sz="1200" kern="1200" dirty="0" err="1" smtClean="0"/>
            <a:t>Sagrero</a:t>
          </a:r>
          <a:endParaRPr lang="es-ES" sz="1200" kern="1200" dirty="0"/>
        </a:p>
      </dsp:txBody>
      <dsp:txXfrm>
        <a:off x="4260090" y="4106849"/>
        <a:ext cx="2923855" cy="357292"/>
      </dsp:txXfrm>
    </dsp:sp>
    <dsp:sp modelId="{490E0795-38BB-453A-9315-7AE031670888}">
      <dsp:nvSpPr>
        <dsp:cNvPr id="0" name=""/>
        <dsp:cNvSpPr/>
      </dsp:nvSpPr>
      <dsp:spPr>
        <a:xfrm>
          <a:off x="970058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Valle de Santa Lucía</a:t>
          </a:r>
          <a:endParaRPr lang="es-ES" sz="1200" kern="1200" dirty="0"/>
        </a:p>
      </dsp:txBody>
      <dsp:txXfrm>
        <a:off x="970058" y="4552267"/>
        <a:ext cx="2923855" cy="357292"/>
      </dsp:txXfrm>
    </dsp:sp>
    <dsp:sp modelId="{872F8334-3743-4654-BB48-2770B89C85D9}">
      <dsp:nvSpPr>
        <dsp:cNvPr id="0" name=""/>
        <dsp:cNvSpPr/>
      </dsp:nvSpPr>
      <dsp:spPr>
        <a:xfrm>
          <a:off x="4260090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Diego de Montemayor</a:t>
          </a:r>
          <a:endParaRPr lang="es-ES" sz="1200" kern="1200" dirty="0"/>
        </a:p>
      </dsp:txBody>
      <dsp:txXfrm>
        <a:off x="4260090" y="4552267"/>
        <a:ext cx="2923855" cy="357292"/>
      </dsp:txXfrm>
    </dsp:sp>
    <dsp:sp modelId="{FAD833AA-338C-4D2F-83E9-6B0B632F2250}">
      <dsp:nvSpPr>
        <dsp:cNvPr id="0" name=""/>
        <dsp:cNvSpPr/>
      </dsp:nvSpPr>
      <dsp:spPr>
        <a:xfrm>
          <a:off x="970058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Jesús Hinojosa Tijerina</a:t>
          </a:r>
          <a:endParaRPr lang="es-ES" sz="1200" kern="1200" dirty="0"/>
        </a:p>
      </dsp:txBody>
      <dsp:txXfrm>
        <a:off x="970058" y="4990894"/>
        <a:ext cx="2923855" cy="357292"/>
      </dsp:txXfrm>
    </dsp:sp>
    <dsp:sp modelId="{B0736C1B-FB90-4792-B663-872D15877DAF}">
      <dsp:nvSpPr>
        <dsp:cNvPr id="0" name=""/>
        <dsp:cNvSpPr/>
      </dsp:nvSpPr>
      <dsp:spPr>
        <a:xfrm>
          <a:off x="4260090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Fomerrey 113</a:t>
          </a:r>
          <a:endParaRPr lang="es-ES" sz="1200" kern="1200" dirty="0"/>
        </a:p>
      </dsp:txBody>
      <dsp:txXfrm>
        <a:off x="4260090" y="4990894"/>
        <a:ext cx="2923855" cy="357292"/>
      </dsp:txXfrm>
    </dsp:sp>
    <dsp:sp modelId="{F94EB1C5-681C-4624-9D7E-7FC1B3C4894D}">
      <dsp:nvSpPr>
        <dsp:cNvPr id="0" name=""/>
        <dsp:cNvSpPr/>
      </dsp:nvSpPr>
      <dsp:spPr>
        <a:xfrm>
          <a:off x="970058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Raúl González</a:t>
          </a:r>
          <a:endParaRPr lang="es-ES" sz="1200" kern="1200" dirty="0"/>
        </a:p>
      </dsp:txBody>
      <dsp:txXfrm>
        <a:off x="970058" y="5429524"/>
        <a:ext cx="2923855" cy="357292"/>
      </dsp:txXfrm>
    </dsp:sp>
    <dsp:sp modelId="{08454D4C-0AFF-4855-866C-5CCEA5BA22D2}">
      <dsp:nvSpPr>
        <dsp:cNvPr id="0" name=""/>
        <dsp:cNvSpPr/>
      </dsp:nvSpPr>
      <dsp:spPr>
        <a:xfrm>
          <a:off x="4260090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Moderna</a:t>
          </a:r>
          <a:endParaRPr lang="es-ES" sz="1200" kern="1200" dirty="0"/>
        </a:p>
      </dsp:txBody>
      <dsp:txXfrm>
        <a:off x="4260090" y="5429524"/>
        <a:ext cx="2923855" cy="357292"/>
      </dsp:txXfrm>
    </dsp:sp>
    <dsp:sp modelId="{DC9CF347-9AC1-4D19-B15D-DAE7059D536C}">
      <dsp:nvSpPr>
        <dsp:cNvPr id="0" name=""/>
        <dsp:cNvSpPr/>
      </dsp:nvSpPr>
      <dsp:spPr>
        <a:xfrm>
          <a:off x="970058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Bernabé</a:t>
          </a:r>
          <a:endParaRPr lang="es-ES" sz="1200" kern="1200" dirty="0"/>
        </a:p>
      </dsp:txBody>
      <dsp:txXfrm>
        <a:off x="970058" y="5868150"/>
        <a:ext cx="2923855" cy="357292"/>
      </dsp:txXfrm>
    </dsp:sp>
    <dsp:sp modelId="{52EB7180-6FC3-43FE-8820-09204C0DBBE5}">
      <dsp:nvSpPr>
        <dsp:cNvPr id="0" name=""/>
        <dsp:cNvSpPr/>
      </dsp:nvSpPr>
      <dsp:spPr>
        <a:xfrm>
          <a:off x="4260090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/>
        </a:p>
      </dsp:txBody>
      <dsp:txXfrm>
        <a:off x="4260090" y="5868150"/>
        <a:ext cx="2923855" cy="357292"/>
      </dsp:txXfrm>
    </dsp:sp>
    <dsp:sp modelId="{9F862B86-439A-4AB3-9FF6-FE0099689528}">
      <dsp:nvSpPr>
        <dsp:cNvPr id="0" name=""/>
        <dsp:cNvSpPr/>
      </dsp:nvSpPr>
      <dsp:spPr>
        <a:xfrm>
          <a:off x="2346782" y="1148304"/>
          <a:ext cx="1322663" cy="45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46782" y="1148304"/>
        <a:ext cx="1322663" cy="453844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909896" y="1426976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138103" y="0"/>
              </a:moveTo>
              <a:lnTo>
                <a:pt x="138103" y="605023"/>
              </a:lnTo>
              <a:lnTo>
                <a:pt x="0" y="605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C4D5D-B5DD-45C6-98E4-28C149EF10E0}">
      <dsp:nvSpPr>
        <dsp:cNvPr id="0" name=""/>
        <dsp:cNvSpPr/>
      </dsp:nvSpPr>
      <dsp:spPr>
        <a:xfrm>
          <a:off x="3048000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2387212" y="1071943"/>
              </a:lnTo>
              <a:lnTo>
                <a:pt x="2387212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462F-E034-4672-A6F1-8CED51FF11B0}">
      <dsp:nvSpPr>
        <dsp:cNvPr id="0" name=""/>
        <dsp:cNvSpPr/>
      </dsp:nvSpPr>
      <dsp:spPr>
        <a:xfrm>
          <a:off x="3048000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795737" y="1071943"/>
              </a:lnTo>
              <a:lnTo>
                <a:pt x="795737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252262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795737" y="0"/>
              </a:moveTo>
              <a:lnTo>
                <a:pt x="795737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5F074-49EF-47C8-B387-647D523B3510}">
      <dsp:nvSpPr>
        <dsp:cNvPr id="0" name=""/>
        <dsp:cNvSpPr/>
      </dsp:nvSpPr>
      <dsp:spPr>
        <a:xfrm>
          <a:off x="660787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2387212" y="0"/>
              </a:moveTo>
              <a:lnTo>
                <a:pt x="2387212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2390365" y="76934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390365" y="769342"/>
        <a:ext cx="1315268" cy="657634"/>
      </dsp:txXfrm>
    </dsp:sp>
    <dsp:sp modelId="{519C075C-8B8A-457C-9097-461A62F82A44}">
      <dsp:nvSpPr>
        <dsp:cNvPr id="0" name=""/>
        <dsp:cNvSpPr/>
      </dsp:nvSpPr>
      <dsp:spPr>
        <a:xfrm>
          <a:off x="315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153" y="2637023"/>
        <a:ext cx="1315268" cy="657634"/>
      </dsp:txXfrm>
    </dsp:sp>
    <dsp:sp modelId="{7488CD22-623A-44D8-BB5F-E4D6CC8D37E8}">
      <dsp:nvSpPr>
        <dsp:cNvPr id="0" name=""/>
        <dsp:cNvSpPr/>
      </dsp:nvSpPr>
      <dsp:spPr>
        <a:xfrm>
          <a:off x="159462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94628" y="2637023"/>
        <a:ext cx="1315268" cy="657634"/>
      </dsp:txXfrm>
    </dsp:sp>
    <dsp:sp modelId="{68BF0849-669B-4ACF-89F5-2D539CEDEC27}">
      <dsp:nvSpPr>
        <dsp:cNvPr id="0" name=""/>
        <dsp:cNvSpPr/>
      </dsp:nvSpPr>
      <dsp:spPr>
        <a:xfrm>
          <a:off x="318610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186103" y="2637023"/>
        <a:ext cx="1315268" cy="657634"/>
      </dsp:txXfrm>
    </dsp:sp>
    <dsp:sp modelId="{CCD946E0-6F24-4BBC-ACAB-9318657A321C}">
      <dsp:nvSpPr>
        <dsp:cNvPr id="0" name=""/>
        <dsp:cNvSpPr/>
      </dsp:nvSpPr>
      <dsp:spPr>
        <a:xfrm>
          <a:off x="477757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777578" y="2637023"/>
        <a:ext cx="1315268" cy="657634"/>
      </dsp:txXfrm>
    </dsp:sp>
    <dsp:sp modelId="{8B3ACF25-AA08-46EB-B11E-DBBC5DAF0912}">
      <dsp:nvSpPr>
        <dsp:cNvPr id="0" name=""/>
        <dsp:cNvSpPr/>
      </dsp:nvSpPr>
      <dsp:spPr>
        <a:xfrm>
          <a:off x="1594628" y="170318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94628" y="1703182"/>
        <a:ext cx="1315268" cy="65763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401472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76"/>
              </a:lnTo>
              <a:lnTo>
                <a:pt x="1198918" y="208076"/>
              </a:lnTo>
              <a:lnTo>
                <a:pt x="1198918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202553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1198918" y="0"/>
              </a:moveTo>
              <a:lnTo>
                <a:pt x="1198918" y="208076"/>
              </a:lnTo>
              <a:lnTo>
                <a:pt x="0" y="208076"/>
              </a:lnTo>
              <a:lnTo>
                <a:pt x="0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410630" y="1319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410630" y="1319"/>
        <a:ext cx="1981683" cy="990841"/>
      </dsp:txXfrm>
    </dsp:sp>
    <dsp:sp modelId="{A4355BDB-2C53-4247-BB9E-B81BCB301B8E}">
      <dsp:nvSpPr>
        <dsp:cNvPr id="0" name=""/>
        <dsp:cNvSpPr/>
      </dsp:nvSpPr>
      <dsp:spPr>
        <a:xfrm>
          <a:off x="211711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11711" y="1408314"/>
        <a:ext cx="1981683" cy="990841"/>
      </dsp:txXfrm>
    </dsp:sp>
    <dsp:sp modelId="{A6C51691-4FCF-47B5-98BE-9D7A7A5590AD}">
      <dsp:nvSpPr>
        <dsp:cNvPr id="0" name=""/>
        <dsp:cNvSpPr/>
      </dsp:nvSpPr>
      <dsp:spPr>
        <a:xfrm>
          <a:off x="2609549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609549" y="1408314"/>
        <a:ext cx="1981683" cy="99084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49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0500" y="477"/>
          <a:ext cx="2361299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380500" y="477"/>
        <a:ext cx="2361299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47CE08D7-9963-408D-ADF4-8160FED4550A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963-A3D5-4DE6-B17E-50681518ACC2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56891" y="321071"/>
        <a:ext cx="1782216" cy="891108"/>
      </dsp:txXfrm>
    </dsp:sp>
    <dsp:sp modelId="{10A65F02-9AB4-4846-B387-DE911D98581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09" y="2851819"/>
        <a:ext cx="1782216" cy="891108"/>
      </dsp:txXfrm>
    </dsp:sp>
    <dsp:sp modelId="{08CD3FED-6585-4B0B-9DF6-B123BD23D011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56891" y="2851819"/>
        <a:ext cx="1782216" cy="891108"/>
      </dsp:txXfrm>
    </dsp:sp>
    <dsp:sp modelId="{C9082A56-6250-40D2-8D8A-7126CA1AC704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313373" y="2851819"/>
        <a:ext cx="1782216" cy="891108"/>
      </dsp:txXfrm>
    </dsp:sp>
    <dsp:sp modelId="{BB4A5560-FC0B-4ECA-8C6C-59A077D4E23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78650" y="1586445"/>
        <a:ext cx="1782216" cy="89110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C9FC-2814-4909-AF92-8A3D97D2191E}">
      <dsp:nvSpPr>
        <dsp:cNvPr id="0" name=""/>
        <dsp:cNvSpPr/>
      </dsp:nvSpPr>
      <dsp:spPr>
        <a:xfrm>
          <a:off x="4068879" y="1044778"/>
          <a:ext cx="124840" cy="546918"/>
        </a:xfrm>
        <a:custGeom>
          <a:avLst/>
          <a:gdLst/>
          <a:ahLst/>
          <a:cxnLst/>
          <a:rect l="0" t="0" r="0" b="0"/>
          <a:pathLst>
            <a:path>
              <a:moveTo>
                <a:pt x="124840" y="0"/>
              </a:moveTo>
              <a:lnTo>
                <a:pt x="124840" y="546918"/>
              </a:lnTo>
              <a:lnTo>
                <a:pt x="0" y="546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8C908-CEE4-4E49-AB8D-748094F9B64B}">
      <dsp:nvSpPr>
        <dsp:cNvPr id="0" name=""/>
        <dsp:cNvSpPr/>
      </dsp:nvSpPr>
      <dsp:spPr>
        <a:xfrm>
          <a:off x="7744586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2877269" y="968997"/>
              </a:lnTo>
              <a:lnTo>
                <a:pt x="2877269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719317" y="968997"/>
              </a:lnTo>
              <a:lnTo>
                <a:pt x="719317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B9462-0E52-4285-B0AA-3D01C62134C3}">
      <dsp:nvSpPr>
        <dsp:cNvPr id="0" name=""/>
        <dsp:cNvSpPr/>
      </dsp:nvSpPr>
      <dsp:spPr>
        <a:xfrm>
          <a:off x="551412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450301"/>
          <a:ext cx="2445179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2971129" y="450301"/>
        <a:ext cx="2445179" cy="594477"/>
      </dsp:txXfrm>
    </dsp:sp>
    <dsp:sp modelId="{C6326360-C98E-4D30-8CC3-25063FBFE336}">
      <dsp:nvSpPr>
        <dsp:cNvPr id="0" name=""/>
        <dsp:cNvSpPr/>
      </dsp:nvSpPr>
      <dsp:spPr>
        <a:xfrm>
          <a:off x="721972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2138616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2655" y="2739514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/>
        </a:p>
      </dsp:txBody>
      <dsp:txXfrm>
        <a:off x="2655" y="3583671"/>
        <a:ext cx="1188954" cy="594477"/>
      </dsp:txXfrm>
    </dsp:sp>
    <dsp:sp modelId="{FFB97B2E-AF27-4E1B-995D-089158FBAB04}">
      <dsp:nvSpPr>
        <dsp:cNvPr id="0" name=""/>
        <dsp:cNvSpPr/>
      </dsp:nvSpPr>
      <dsp:spPr>
        <a:xfrm>
          <a:off x="2655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55" y="4427829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739514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3583671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4427829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138616"/>
          <a:ext cx="118895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2879925" y="2138616"/>
        <a:ext cx="1188954" cy="900002"/>
      </dsp:txXfrm>
    </dsp:sp>
    <dsp:sp modelId="{444235FD-96AA-418A-9702-4ABF4DBD1F53}">
      <dsp:nvSpPr>
        <dsp:cNvPr id="0" name=""/>
        <dsp:cNvSpPr/>
      </dsp:nvSpPr>
      <dsp:spPr>
        <a:xfrm>
          <a:off x="4318559" y="2138616"/>
          <a:ext cx="118895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318559" y="2138616"/>
        <a:ext cx="1188954" cy="900002"/>
      </dsp:txXfrm>
    </dsp:sp>
    <dsp:sp modelId="{65C1147C-7F84-4F9E-B319-C6AEC4FCFD55}">
      <dsp:nvSpPr>
        <dsp:cNvPr id="0" name=""/>
        <dsp:cNvSpPr/>
      </dsp:nvSpPr>
      <dsp:spPr>
        <a:xfrm>
          <a:off x="6476511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2138616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2739514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3583671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195829" y="2739514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O</a:t>
          </a:r>
          <a:endParaRPr lang="es-ES" sz="1200" kern="1200" dirty="0"/>
        </a:p>
      </dsp:txBody>
      <dsp:txXfrm>
        <a:off x="7195829" y="3583671"/>
        <a:ext cx="1188954" cy="594477"/>
      </dsp:txXfrm>
    </dsp:sp>
    <dsp:sp modelId="{1DCB883C-788D-44AC-A2ED-2892FC8ED60D}">
      <dsp:nvSpPr>
        <dsp:cNvPr id="0" name=""/>
        <dsp:cNvSpPr/>
      </dsp:nvSpPr>
      <dsp:spPr>
        <a:xfrm>
          <a:off x="2879925" y="129445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879925" y="1294459"/>
        <a:ext cx="1188954" cy="59447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4184677" y="1662064"/>
          <a:ext cx="156061" cy="683698"/>
        </a:xfrm>
        <a:custGeom>
          <a:avLst/>
          <a:gdLst/>
          <a:ahLst/>
          <a:cxnLst/>
          <a:rect l="0" t="0" r="0" b="0"/>
          <a:pathLst>
            <a:path>
              <a:moveTo>
                <a:pt x="156061" y="0"/>
              </a:moveTo>
              <a:lnTo>
                <a:pt x="156061" y="683698"/>
              </a:lnTo>
              <a:lnTo>
                <a:pt x="0" y="68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340739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3596846" y="1211334"/>
              </a:lnTo>
              <a:lnTo>
                <a:pt x="3596846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340739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1798423" y="1211334"/>
              </a:lnTo>
              <a:lnTo>
                <a:pt x="1798423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A881-02AB-4A4D-9E0B-527A6FB11A4B}">
      <dsp:nvSpPr>
        <dsp:cNvPr id="0" name=""/>
        <dsp:cNvSpPr/>
      </dsp:nvSpPr>
      <dsp:spPr>
        <a:xfrm>
          <a:off x="4295018" y="1662064"/>
          <a:ext cx="91440" cy="1367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2542315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1798423" y="0"/>
              </a:moveTo>
              <a:lnTo>
                <a:pt x="1798423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AC3F-5610-435C-AE25-60230C169647}">
      <dsp:nvSpPr>
        <dsp:cNvPr id="0" name=""/>
        <dsp:cNvSpPr/>
      </dsp:nvSpPr>
      <dsp:spPr>
        <a:xfrm>
          <a:off x="743892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3596846" y="0"/>
              </a:moveTo>
              <a:lnTo>
                <a:pt x="3596846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3597588" y="918914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</a:p>
      </dsp:txBody>
      <dsp:txXfrm>
        <a:off x="3597588" y="918914"/>
        <a:ext cx="1486300" cy="743150"/>
      </dsp:txXfrm>
    </dsp:sp>
    <dsp:sp modelId="{EAFE15F1-740D-499D-A9EB-2AF12AEC4E64}">
      <dsp:nvSpPr>
        <dsp:cNvPr id="0" name=""/>
        <dsp:cNvSpPr/>
      </dsp:nvSpPr>
      <dsp:spPr>
        <a:xfrm>
          <a:off x="741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41" y="3029461"/>
        <a:ext cx="1486300" cy="743150"/>
      </dsp:txXfrm>
    </dsp:sp>
    <dsp:sp modelId="{F439CFAB-A6C0-41A2-B8D8-271470E343FB}">
      <dsp:nvSpPr>
        <dsp:cNvPr id="0" name=""/>
        <dsp:cNvSpPr/>
      </dsp:nvSpPr>
      <dsp:spPr>
        <a:xfrm>
          <a:off x="179916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99165" y="3029461"/>
        <a:ext cx="1486300" cy="743150"/>
      </dsp:txXfrm>
    </dsp:sp>
    <dsp:sp modelId="{5B7CB75E-0C79-42B5-AD66-B0462BAB356C}">
      <dsp:nvSpPr>
        <dsp:cNvPr id="0" name=""/>
        <dsp:cNvSpPr/>
      </dsp:nvSpPr>
      <dsp:spPr>
        <a:xfrm>
          <a:off x="3597588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597588" y="3029461"/>
        <a:ext cx="1486300" cy="743150"/>
      </dsp:txXfrm>
    </dsp:sp>
    <dsp:sp modelId="{BCE779C9-E6DC-4BB5-916B-42DEF69034F0}">
      <dsp:nvSpPr>
        <dsp:cNvPr id="0" name=""/>
        <dsp:cNvSpPr/>
      </dsp:nvSpPr>
      <dsp:spPr>
        <a:xfrm>
          <a:off x="5396012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396012" y="3029461"/>
        <a:ext cx="1486300" cy="743150"/>
      </dsp:txXfrm>
    </dsp:sp>
    <dsp:sp modelId="{2D30FC6A-F12B-411D-89CD-8F0CA156B0DD}">
      <dsp:nvSpPr>
        <dsp:cNvPr id="0" name=""/>
        <dsp:cNvSpPr/>
      </dsp:nvSpPr>
      <dsp:spPr>
        <a:xfrm>
          <a:off x="719443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94435" y="3029461"/>
        <a:ext cx="1486300" cy="743150"/>
      </dsp:txXfrm>
    </dsp:sp>
    <dsp:sp modelId="{1FD2D8CC-BA3B-434D-88BB-D6A960BA3113}">
      <dsp:nvSpPr>
        <dsp:cNvPr id="0" name=""/>
        <dsp:cNvSpPr/>
      </dsp:nvSpPr>
      <dsp:spPr>
        <a:xfrm>
          <a:off x="2698377" y="1974187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698377" y="1974187"/>
        <a:ext cx="1486300" cy="743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975991" y="1315927"/>
          <a:ext cx="313799" cy="620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661"/>
              </a:lnTo>
              <a:lnTo>
                <a:pt x="313799" y="620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753228" y="1315927"/>
          <a:ext cx="222763" cy="620661"/>
        </a:xfrm>
        <a:custGeom>
          <a:avLst/>
          <a:gdLst/>
          <a:ahLst/>
          <a:cxnLst/>
          <a:rect l="0" t="0" r="0" b="0"/>
          <a:pathLst>
            <a:path>
              <a:moveTo>
                <a:pt x="222763" y="0"/>
              </a:moveTo>
              <a:lnTo>
                <a:pt x="222763" y="620661"/>
              </a:lnTo>
              <a:lnTo>
                <a:pt x="0" y="620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681C-6433-48A7-8117-77F685509B64}">
      <dsp:nvSpPr>
        <dsp:cNvPr id="0" name=""/>
        <dsp:cNvSpPr/>
      </dsp:nvSpPr>
      <dsp:spPr>
        <a:xfrm>
          <a:off x="2975992" y="3483267"/>
          <a:ext cx="1283541" cy="513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18"/>
              </a:lnTo>
              <a:lnTo>
                <a:pt x="1283541" y="290918"/>
              </a:lnTo>
              <a:lnTo>
                <a:pt x="1283541" y="513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1692450" y="3483267"/>
          <a:ext cx="1283541" cy="513681"/>
        </a:xfrm>
        <a:custGeom>
          <a:avLst/>
          <a:gdLst/>
          <a:ahLst/>
          <a:cxnLst/>
          <a:rect l="0" t="0" r="0" b="0"/>
          <a:pathLst>
            <a:path>
              <a:moveTo>
                <a:pt x="1283541" y="0"/>
              </a:moveTo>
              <a:lnTo>
                <a:pt x="1283541" y="290918"/>
              </a:lnTo>
              <a:lnTo>
                <a:pt x="0" y="290918"/>
              </a:lnTo>
              <a:lnTo>
                <a:pt x="0" y="513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930272" y="1315927"/>
          <a:ext cx="91440" cy="1319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9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15213" y="255149"/>
          <a:ext cx="2121556" cy="1060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915213" y="255149"/>
        <a:ext cx="2121556" cy="1060778"/>
      </dsp:txXfrm>
    </dsp:sp>
    <dsp:sp modelId="{086950E9-743A-4495-98E4-541B4F97974D}">
      <dsp:nvSpPr>
        <dsp:cNvPr id="0" name=""/>
        <dsp:cNvSpPr/>
      </dsp:nvSpPr>
      <dsp:spPr>
        <a:xfrm>
          <a:off x="1915213" y="2634931"/>
          <a:ext cx="2121556" cy="848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15213" y="2634931"/>
        <a:ext cx="2121556" cy="848336"/>
      </dsp:txXfrm>
    </dsp:sp>
    <dsp:sp modelId="{1188F178-7FDF-4815-BB89-8365F58972F8}">
      <dsp:nvSpPr>
        <dsp:cNvPr id="0" name=""/>
        <dsp:cNvSpPr/>
      </dsp:nvSpPr>
      <dsp:spPr>
        <a:xfrm>
          <a:off x="631671" y="3996949"/>
          <a:ext cx="2121556" cy="877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31671" y="3996949"/>
        <a:ext cx="2121556" cy="877592"/>
      </dsp:txXfrm>
    </dsp:sp>
    <dsp:sp modelId="{B6B9E623-1CDB-4588-B45C-F85CB3BA8F77}">
      <dsp:nvSpPr>
        <dsp:cNvPr id="0" name=""/>
        <dsp:cNvSpPr/>
      </dsp:nvSpPr>
      <dsp:spPr>
        <a:xfrm>
          <a:off x="3198755" y="3996949"/>
          <a:ext cx="2121556" cy="877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98755" y="3996949"/>
        <a:ext cx="2121556" cy="877592"/>
      </dsp:txXfrm>
    </dsp:sp>
    <dsp:sp modelId="{63F093BD-CAAF-40A7-B590-54C5948C490E}">
      <dsp:nvSpPr>
        <dsp:cNvPr id="0" name=""/>
        <dsp:cNvSpPr/>
      </dsp:nvSpPr>
      <dsp:spPr>
        <a:xfrm>
          <a:off x="813743" y="1548694"/>
          <a:ext cx="1939484" cy="775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3743" y="1548694"/>
        <a:ext cx="1939484" cy="775789"/>
      </dsp:txXfrm>
    </dsp:sp>
    <dsp:sp modelId="{343812E9-0047-40DA-9DFF-0E300689337E}">
      <dsp:nvSpPr>
        <dsp:cNvPr id="0" name=""/>
        <dsp:cNvSpPr/>
      </dsp:nvSpPr>
      <dsp:spPr>
        <a:xfrm>
          <a:off x="3289791" y="1548694"/>
          <a:ext cx="1939484" cy="775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89791" y="1548694"/>
        <a:ext cx="1939484" cy="77578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896"/>
              </a:lnTo>
              <a:lnTo>
                <a:pt x="150628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173810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150628" y="0"/>
              </a:moveTo>
              <a:lnTo>
                <a:pt x="150628" y="659896"/>
              </a:lnTo>
              <a:lnTo>
                <a:pt x="0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2603721" y="1169164"/>
              </a:lnTo>
              <a:lnTo>
                <a:pt x="2603721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A04B-D998-4104-9D77-085C2BFC7D9A}">
      <dsp:nvSpPr>
        <dsp:cNvPr id="0" name=""/>
        <dsp:cNvSpPr/>
      </dsp:nvSpPr>
      <dsp:spPr>
        <a:xfrm>
          <a:off x="3324439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867907" y="1169164"/>
              </a:lnTo>
              <a:lnTo>
                <a:pt x="867907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456532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867907" y="0"/>
              </a:moveTo>
              <a:lnTo>
                <a:pt x="867907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720717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2603721" y="0"/>
              </a:moveTo>
              <a:lnTo>
                <a:pt x="2603721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607160" y="778864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607160" y="778864"/>
        <a:ext cx="1434557" cy="717278"/>
      </dsp:txXfrm>
    </dsp:sp>
    <dsp:sp modelId="{2E6F7FA2-41A7-4747-B3BB-DA46FB9CD60B}">
      <dsp:nvSpPr>
        <dsp:cNvPr id="0" name=""/>
        <dsp:cNvSpPr/>
      </dsp:nvSpPr>
      <dsp:spPr>
        <a:xfrm>
          <a:off x="3439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439" y="2815935"/>
        <a:ext cx="1434557" cy="717278"/>
      </dsp:txXfrm>
    </dsp:sp>
    <dsp:sp modelId="{0DC8F29D-F261-41AA-9A88-9D1575A8D9E3}">
      <dsp:nvSpPr>
        <dsp:cNvPr id="0" name=""/>
        <dsp:cNvSpPr/>
      </dsp:nvSpPr>
      <dsp:spPr>
        <a:xfrm>
          <a:off x="1739253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39253" y="2815935"/>
        <a:ext cx="1434557" cy="717278"/>
      </dsp:txXfrm>
    </dsp:sp>
    <dsp:sp modelId="{46F385A4-259A-4A6B-A98E-96EE88B74C72}">
      <dsp:nvSpPr>
        <dsp:cNvPr id="0" name=""/>
        <dsp:cNvSpPr/>
      </dsp:nvSpPr>
      <dsp:spPr>
        <a:xfrm>
          <a:off x="3475068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Soldador(a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475068" y="2815935"/>
        <a:ext cx="1434557" cy="717278"/>
      </dsp:txXfrm>
    </dsp:sp>
    <dsp:sp modelId="{C6910EE0-408A-4450-A2D1-A63EF8D20EEA}">
      <dsp:nvSpPr>
        <dsp:cNvPr id="0" name=""/>
        <dsp:cNvSpPr/>
      </dsp:nvSpPr>
      <dsp:spPr>
        <a:xfrm>
          <a:off x="5210882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5210882" y="2815935"/>
        <a:ext cx="1434557" cy="717278"/>
      </dsp:txXfrm>
    </dsp:sp>
    <dsp:sp modelId="{C0CD15E1-2301-4103-BB93-C0900E8D60FD}">
      <dsp:nvSpPr>
        <dsp:cNvPr id="0" name=""/>
        <dsp:cNvSpPr/>
      </dsp:nvSpPr>
      <dsp:spPr>
        <a:xfrm>
          <a:off x="1739253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</a:rPr>
            <a:t>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39253" y="1797400"/>
        <a:ext cx="1434557" cy="717278"/>
      </dsp:txXfrm>
    </dsp:sp>
    <dsp:sp modelId="{C13FFAA3-CA1A-45D1-B32F-9142124C6664}">
      <dsp:nvSpPr>
        <dsp:cNvPr id="0" name=""/>
        <dsp:cNvSpPr/>
      </dsp:nvSpPr>
      <dsp:spPr>
        <a:xfrm>
          <a:off x="3475068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475068" y="1797400"/>
        <a:ext cx="1434557" cy="717278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68EB-A463-4B74-B891-BA541FACF94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967878" y="321071"/>
          <a:ext cx="2160242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Profesional Especialista No. </a:t>
          </a:r>
          <a:r>
            <a:rPr lang="es-MX" sz="1200" b="0" kern="1200" dirty="0" smtClean="0">
              <a:latin typeface="Calibri" panose="020F0502020204030204" pitchFamily="34" charset="0"/>
            </a:rPr>
            <a:t>1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67878" y="321071"/>
        <a:ext cx="2160242" cy="891108"/>
      </dsp:txXfrm>
    </dsp:sp>
    <dsp:sp modelId="{466D8C12-7584-4133-9262-1096EA141629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09" y="2851819"/>
        <a:ext cx="1782216" cy="891108"/>
      </dsp:txXfrm>
    </dsp:sp>
    <dsp:sp modelId="{FC0023AF-D2E5-4C0B-A073-6EBAEDA3FF4C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156891" y="2851819"/>
        <a:ext cx="1782216" cy="891108"/>
      </dsp:txXfrm>
    </dsp:sp>
    <dsp:sp modelId="{1E8D5867-527B-42C2-B417-60D882ECC09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latin typeface="Calibri" panose="020F0502020204030204" pitchFamily="34" charset="0"/>
            </a:rPr>
            <a:t>Sección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313373" y="2851819"/>
        <a:ext cx="1782216" cy="891108"/>
      </dsp:txXfrm>
    </dsp:sp>
    <dsp:sp modelId="{9389BE4D-8A49-4416-981D-1745AAED9B1D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078650" y="1586445"/>
        <a:ext cx="1782216" cy="89110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53034" y="252957"/>
          <a:ext cx="2016230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</a:t>
          </a:r>
          <a:r>
            <a:rPr lang="es-ES" sz="1200" kern="1200" dirty="0" smtClean="0"/>
            <a:t>1</a:t>
          </a:r>
          <a:endParaRPr lang="es-ES" sz="1200" kern="1200" dirty="0" smtClean="0"/>
        </a:p>
      </dsp:txBody>
      <dsp:txXfrm>
        <a:off x="2553034" y="252957"/>
        <a:ext cx="2016230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863093" y="1344016"/>
        <a:ext cx="1536702" cy="768351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252957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792798" y="252957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863093" y="1344016"/>
        <a:ext cx="1536702" cy="76835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2825864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3002047" y="1059854"/>
          <a:ext cx="91440" cy="1944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1991087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91087" y="3175"/>
        <a:ext cx="2113359" cy="1056679"/>
      </dsp:txXfrm>
    </dsp:sp>
    <dsp:sp modelId="{7537FDA9-B49B-442D-9DE3-BBA9A8C44385}">
      <dsp:nvSpPr>
        <dsp:cNvPr id="0" name=""/>
        <dsp:cNvSpPr/>
      </dsp:nvSpPr>
      <dsp:spPr>
        <a:xfrm>
          <a:off x="199108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91087" y="3004145"/>
        <a:ext cx="2113359" cy="1056679"/>
      </dsp:txXfrm>
    </dsp:sp>
    <dsp:sp modelId="{9343905C-19EC-4254-819E-4EA95F0DF57C}">
      <dsp:nvSpPr>
        <dsp:cNvPr id="0" name=""/>
        <dsp:cNvSpPr/>
      </dsp:nvSpPr>
      <dsp:spPr>
        <a:xfrm>
          <a:off x="712505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505" y="1503660"/>
        <a:ext cx="2113359" cy="1056679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2546568" y="1354213"/>
          <a:ext cx="91440" cy="568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1239500" y="1426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239500" y="1426"/>
        <a:ext cx="2705574" cy="1352787"/>
      </dsp:txXfrm>
    </dsp:sp>
    <dsp:sp modelId="{5FC0240D-E289-42F4-A8DF-1DDEE67D73CD}">
      <dsp:nvSpPr>
        <dsp:cNvPr id="0" name=""/>
        <dsp:cNvSpPr/>
      </dsp:nvSpPr>
      <dsp:spPr>
        <a:xfrm>
          <a:off x="1239500" y="1922384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239500" y="1922384"/>
        <a:ext cx="2705574" cy="135278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826097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48000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387"/>
              </a:lnTo>
              <a:lnTo>
                <a:pt x="1278582" y="1722387"/>
              </a:lnTo>
              <a:lnTo>
                <a:pt x="1278582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769417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1722387"/>
              </a:lnTo>
              <a:lnTo>
                <a:pt x="0" y="1722387"/>
              </a:lnTo>
              <a:lnTo>
                <a:pt x="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91320" y="3175"/>
        <a:ext cx="2113359" cy="1056679"/>
      </dsp:txXfrm>
    </dsp:sp>
    <dsp:sp modelId="{027E0837-CF06-434B-8453-53E974BA80E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737" y="3004145"/>
        <a:ext cx="2113359" cy="1056679"/>
      </dsp:txXfrm>
    </dsp:sp>
    <dsp:sp modelId="{4F22EBA1-8B10-4175-9402-BEF5DECABA63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latin typeface="Calibri" panose="020F0502020204030204" pitchFamily="34" charset="0"/>
            </a:rPr>
            <a:t>General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269902" y="3004145"/>
        <a:ext cx="2113359" cy="1056679"/>
      </dsp:txXfrm>
    </dsp:sp>
    <dsp:sp modelId="{63464403-3396-417A-B9B2-F4D87917F733}">
      <dsp:nvSpPr>
        <dsp:cNvPr id="0" name=""/>
        <dsp:cNvSpPr/>
      </dsp:nvSpPr>
      <dsp:spPr>
        <a:xfrm>
          <a:off x="712737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737" y="1503660"/>
        <a:ext cx="2113359" cy="105667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5E11B-D929-46E7-97B6-CB396CF42B59}">
      <dsp:nvSpPr>
        <dsp:cNvPr id="0" name=""/>
        <dsp:cNvSpPr/>
      </dsp:nvSpPr>
      <dsp:spPr>
        <a:xfrm>
          <a:off x="2222531" y="1205137"/>
          <a:ext cx="91440" cy="505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8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EAEB-3549-4B9F-ADC0-A65DC69FCA6B}">
      <dsp:nvSpPr>
        <dsp:cNvPr id="0" name=""/>
        <dsp:cNvSpPr/>
      </dsp:nvSpPr>
      <dsp:spPr>
        <a:xfrm>
          <a:off x="1063796" y="682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1063796" y="682"/>
        <a:ext cx="2408910" cy="1204455"/>
      </dsp:txXfrm>
    </dsp:sp>
    <dsp:sp modelId="{93BF9B31-32B1-401C-8331-DD294931117D}">
      <dsp:nvSpPr>
        <dsp:cNvPr id="0" name=""/>
        <dsp:cNvSpPr/>
      </dsp:nvSpPr>
      <dsp:spPr>
        <a:xfrm>
          <a:off x="1063796" y="1711008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O </a:t>
          </a:r>
        </a:p>
      </dsp:txBody>
      <dsp:txXfrm>
        <a:off x="1063796" y="1711008"/>
        <a:ext cx="2408910" cy="1204455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273542"/>
          <a:ext cx="91440" cy="534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43337" y="1829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 smtClean="0"/>
        </a:p>
      </dsp:txBody>
      <dsp:txXfrm>
        <a:off x="643337" y="1829"/>
        <a:ext cx="2543427" cy="1271713"/>
      </dsp:txXfrm>
    </dsp:sp>
    <dsp:sp modelId="{A6CC9120-299E-4DD8-8C13-707BEE0A1BC5}">
      <dsp:nvSpPr>
        <dsp:cNvPr id="0" name=""/>
        <dsp:cNvSpPr/>
      </dsp:nvSpPr>
      <dsp:spPr>
        <a:xfrm>
          <a:off x="643337" y="1807662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643337" y="1807662"/>
        <a:ext cx="2543427" cy="12717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2116539"/>
          <a:ext cx="2622465" cy="303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12"/>
              </a:lnTo>
              <a:lnTo>
                <a:pt x="2622465" y="151712"/>
              </a:lnTo>
              <a:lnTo>
                <a:pt x="2622465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2116539"/>
          <a:ext cx="874155" cy="303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12"/>
              </a:lnTo>
              <a:lnTo>
                <a:pt x="874155" y="151712"/>
              </a:lnTo>
              <a:lnTo>
                <a:pt x="874155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2116539"/>
          <a:ext cx="874155" cy="303425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151712"/>
              </a:lnTo>
              <a:lnTo>
                <a:pt x="0" y="151712"/>
              </a:lnTo>
              <a:lnTo>
                <a:pt x="0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2116539"/>
          <a:ext cx="2622465" cy="303425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151712"/>
              </a:lnTo>
              <a:lnTo>
                <a:pt x="0" y="151712"/>
              </a:lnTo>
              <a:lnTo>
                <a:pt x="0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625929" y="1394096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25929" y="1394096"/>
        <a:ext cx="1444884" cy="722442"/>
      </dsp:txXfrm>
    </dsp:sp>
    <dsp:sp modelId="{A8990391-8BC5-47C2-AC60-DE385918E6C0}">
      <dsp:nvSpPr>
        <dsp:cNvPr id="0" name=""/>
        <dsp:cNvSpPr/>
      </dsp:nvSpPr>
      <dsp:spPr>
        <a:xfrm>
          <a:off x="346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64" y="2419964"/>
        <a:ext cx="1444884" cy="722442"/>
      </dsp:txXfrm>
    </dsp:sp>
    <dsp:sp modelId="{0C383773-3E75-40C1-8F41-944F99267FEE}">
      <dsp:nvSpPr>
        <dsp:cNvPr id="0" name=""/>
        <dsp:cNvSpPr/>
      </dsp:nvSpPr>
      <dsp:spPr>
        <a:xfrm>
          <a:off x="175177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1774" y="2419964"/>
        <a:ext cx="1444884" cy="722442"/>
      </dsp:txXfrm>
    </dsp:sp>
    <dsp:sp modelId="{01A0B41B-7573-4DE0-B7B2-1833FFE8216D}">
      <dsp:nvSpPr>
        <dsp:cNvPr id="0" name=""/>
        <dsp:cNvSpPr/>
      </dsp:nvSpPr>
      <dsp:spPr>
        <a:xfrm>
          <a:off x="350008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00084" y="2419964"/>
        <a:ext cx="1444884" cy="722442"/>
      </dsp:txXfrm>
    </dsp:sp>
    <dsp:sp modelId="{BA3CFFF1-5937-4474-84EB-077FB0973A74}">
      <dsp:nvSpPr>
        <dsp:cNvPr id="0" name=""/>
        <dsp:cNvSpPr/>
      </dsp:nvSpPr>
      <dsp:spPr>
        <a:xfrm>
          <a:off x="5248395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48395" y="2419964"/>
        <a:ext cx="1444884" cy="72244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981516" y="981810"/>
          <a:ext cx="195024" cy="854393"/>
        </a:xfrm>
        <a:custGeom>
          <a:avLst/>
          <a:gdLst/>
          <a:ahLst/>
          <a:cxnLst/>
          <a:rect l="0" t="0" r="0" b="0"/>
          <a:pathLst>
            <a:path>
              <a:moveTo>
                <a:pt x="195024" y="0"/>
              </a:moveTo>
              <a:lnTo>
                <a:pt x="195024" y="854393"/>
              </a:lnTo>
              <a:lnTo>
                <a:pt x="0" y="854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176541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762"/>
              </a:lnTo>
              <a:lnTo>
                <a:pt x="2247426" y="1513762"/>
              </a:lnTo>
              <a:lnTo>
                <a:pt x="2247426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981810"/>
          <a:ext cx="91440" cy="1708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1513762"/>
              </a:lnTo>
              <a:lnTo>
                <a:pt x="0" y="1513762"/>
              </a:lnTo>
              <a:lnTo>
                <a:pt x="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47852" y="53121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247852" y="53121"/>
        <a:ext cx="1857377" cy="928688"/>
      </dsp:txXfrm>
    </dsp:sp>
    <dsp:sp modelId="{68F90279-E630-440E-8937-16E69DB36ADA}">
      <dsp:nvSpPr>
        <dsp:cNvPr id="0" name=""/>
        <dsp:cNvSpPr/>
      </dsp:nvSpPr>
      <dsp:spPr>
        <a:xfrm>
          <a:off x="426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26" y="2690597"/>
        <a:ext cx="1857377" cy="928688"/>
      </dsp:txXfrm>
    </dsp:sp>
    <dsp:sp modelId="{FD85042B-3A5E-41AD-8A4A-B4AFFF75C61F}">
      <dsp:nvSpPr>
        <dsp:cNvPr id="0" name=""/>
        <dsp:cNvSpPr/>
      </dsp:nvSpPr>
      <dsp:spPr>
        <a:xfrm>
          <a:off x="2247852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2247852" y="2690597"/>
        <a:ext cx="1857377" cy="928688"/>
      </dsp:txXfrm>
    </dsp:sp>
    <dsp:sp modelId="{B007F721-2441-4550-B12D-646D3DE57F71}">
      <dsp:nvSpPr>
        <dsp:cNvPr id="0" name=""/>
        <dsp:cNvSpPr/>
      </dsp:nvSpPr>
      <dsp:spPr>
        <a:xfrm>
          <a:off x="4495279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495279" y="2690597"/>
        <a:ext cx="1857377" cy="928688"/>
      </dsp:txXfrm>
    </dsp:sp>
    <dsp:sp modelId="{96C211A2-E9F8-42E0-B8C2-16D65DF6A4DB}">
      <dsp:nvSpPr>
        <dsp:cNvPr id="0" name=""/>
        <dsp:cNvSpPr/>
      </dsp:nvSpPr>
      <dsp:spPr>
        <a:xfrm>
          <a:off x="1124139" y="1371859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124139" y="1371859"/>
        <a:ext cx="1857377" cy="92868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497581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729230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92798" y="729230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684" y="2911348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 </a:t>
          </a:r>
        </a:p>
      </dsp:txBody>
      <dsp:txXfrm>
        <a:off x="1863093" y="2911348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3722503" y="2911348"/>
        <a:ext cx="1536702" cy="768351"/>
      </dsp:txXfrm>
    </dsp:sp>
    <dsp:sp modelId="{ED1B75B0-4FB9-4266-B904-E946DA870910}">
      <dsp:nvSpPr>
        <dsp:cNvPr id="0" name=""/>
        <dsp:cNvSpPr/>
      </dsp:nvSpPr>
      <dsp:spPr>
        <a:xfrm>
          <a:off x="558191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5581913" y="2911348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820289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63093" y="1820289"/>
        <a:ext cx="1536702" cy="76835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135B4-59A8-4087-A704-6ECF5815026D}">
      <dsp:nvSpPr>
        <dsp:cNvPr id="0" name=""/>
        <dsp:cNvSpPr/>
      </dsp:nvSpPr>
      <dsp:spPr>
        <a:xfrm>
          <a:off x="3861853" y="2507516"/>
          <a:ext cx="2777672" cy="62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833"/>
              </a:lnTo>
              <a:lnTo>
                <a:pt x="2777672" y="381833"/>
              </a:lnTo>
              <a:lnTo>
                <a:pt x="2777672" y="6205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2507516"/>
          <a:ext cx="91440" cy="620564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381833"/>
              </a:lnTo>
              <a:lnTo>
                <a:pt x="45720" y="381833"/>
              </a:lnTo>
              <a:lnTo>
                <a:pt x="45720" y="6205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2507516"/>
          <a:ext cx="2724515" cy="620564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381833"/>
              </a:lnTo>
              <a:lnTo>
                <a:pt x="0" y="381833"/>
              </a:lnTo>
              <a:lnTo>
                <a:pt x="0" y="6205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520274" y="1604839"/>
          <a:ext cx="2683158" cy="9026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</a:t>
          </a:r>
        </a:p>
      </dsp:txBody>
      <dsp:txXfrm>
        <a:off x="2520274" y="1604839"/>
        <a:ext cx="2683158" cy="902677"/>
      </dsp:txXfrm>
    </dsp:sp>
    <dsp:sp modelId="{ECD6F034-0843-4543-A3AE-98E7E38A772F}">
      <dsp:nvSpPr>
        <dsp:cNvPr id="0" name=""/>
        <dsp:cNvSpPr/>
      </dsp:nvSpPr>
      <dsp:spPr>
        <a:xfrm>
          <a:off x="522" y="312808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Administrativa</a:t>
          </a:r>
          <a:endParaRPr lang="es-ES" sz="1200" kern="1200" dirty="0"/>
        </a:p>
      </dsp:txBody>
      <dsp:txXfrm>
        <a:off x="522" y="3128081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312808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2722195" y="3128081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312808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Programas</a:t>
          </a:r>
          <a:endParaRPr lang="es-ES" sz="1200" kern="1200" dirty="0" smtClean="0"/>
        </a:p>
      </dsp:txBody>
      <dsp:txXfrm>
        <a:off x="5502710" y="3128081"/>
        <a:ext cx="2273631" cy="808196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CBA6-CE71-4FBF-BE69-DAB4AACB3126}">
      <dsp:nvSpPr>
        <dsp:cNvPr id="0" name=""/>
        <dsp:cNvSpPr/>
      </dsp:nvSpPr>
      <dsp:spPr>
        <a:xfrm>
          <a:off x="2880319" y="2376263"/>
          <a:ext cx="310084" cy="716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917"/>
              </a:lnTo>
              <a:lnTo>
                <a:pt x="310084" y="716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8244-17DE-41F6-8819-1346253E970E}">
      <dsp:nvSpPr>
        <dsp:cNvPr id="0" name=""/>
        <dsp:cNvSpPr/>
      </dsp:nvSpPr>
      <dsp:spPr>
        <a:xfrm>
          <a:off x="2625853" y="2376263"/>
          <a:ext cx="254466" cy="716917"/>
        </a:xfrm>
        <a:custGeom>
          <a:avLst/>
          <a:gdLst/>
          <a:ahLst/>
          <a:cxnLst/>
          <a:rect l="0" t="0" r="0" b="0"/>
          <a:pathLst>
            <a:path>
              <a:moveTo>
                <a:pt x="254466" y="0"/>
              </a:moveTo>
              <a:lnTo>
                <a:pt x="254466" y="716917"/>
              </a:lnTo>
              <a:lnTo>
                <a:pt x="0" y="716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0ED34-2937-4F7F-88DB-4E92B0C2C193}">
      <dsp:nvSpPr>
        <dsp:cNvPr id="0" name=""/>
        <dsp:cNvSpPr/>
      </dsp:nvSpPr>
      <dsp:spPr>
        <a:xfrm>
          <a:off x="2880319" y="2376263"/>
          <a:ext cx="1333230" cy="1680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640"/>
              </a:lnTo>
              <a:lnTo>
                <a:pt x="1333230" y="1431640"/>
              </a:lnTo>
              <a:lnTo>
                <a:pt x="1333230" y="16808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A373C-C254-4F0A-B0B2-57BDBD7DFCCD}">
      <dsp:nvSpPr>
        <dsp:cNvPr id="0" name=""/>
        <dsp:cNvSpPr/>
      </dsp:nvSpPr>
      <dsp:spPr>
        <a:xfrm>
          <a:off x="1599230" y="2376263"/>
          <a:ext cx="1281089" cy="1679283"/>
        </a:xfrm>
        <a:custGeom>
          <a:avLst/>
          <a:gdLst/>
          <a:ahLst/>
          <a:cxnLst/>
          <a:rect l="0" t="0" r="0" b="0"/>
          <a:pathLst>
            <a:path>
              <a:moveTo>
                <a:pt x="1281089" y="0"/>
              </a:moveTo>
              <a:lnTo>
                <a:pt x="1281089" y="1430085"/>
              </a:lnTo>
              <a:lnTo>
                <a:pt x="0" y="1430085"/>
              </a:lnTo>
              <a:lnTo>
                <a:pt x="0" y="16792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6D7C6-90AB-480B-8EF0-9C065024394F}">
      <dsp:nvSpPr>
        <dsp:cNvPr id="0" name=""/>
        <dsp:cNvSpPr/>
      </dsp:nvSpPr>
      <dsp:spPr>
        <a:xfrm>
          <a:off x="2834599" y="1008109"/>
          <a:ext cx="91440" cy="344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5DE52-593B-4418-AA78-C0E33E014B33}">
      <dsp:nvSpPr>
        <dsp:cNvPr id="0" name=""/>
        <dsp:cNvSpPr/>
      </dsp:nvSpPr>
      <dsp:spPr>
        <a:xfrm>
          <a:off x="1693664" y="300577"/>
          <a:ext cx="2373310" cy="7075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Administrativa</a:t>
          </a:r>
          <a:endParaRPr lang="es-ES" sz="1200" kern="1200" dirty="0"/>
        </a:p>
      </dsp:txBody>
      <dsp:txXfrm>
        <a:off x="1693664" y="300577"/>
        <a:ext cx="2373310" cy="707531"/>
      </dsp:txXfrm>
    </dsp:sp>
    <dsp:sp modelId="{10BA7986-162A-4982-BABD-8180AEA9457B}">
      <dsp:nvSpPr>
        <dsp:cNvPr id="0" name=""/>
        <dsp:cNvSpPr/>
      </dsp:nvSpPr>
      <dsp:spPr>
        <a:xfrm>
          <a:off x="1693664" y="1352749"/>
          <a:ext cx="2373310" cy="1023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693664" y="1352749"/>
        <a:ext cx="2373310" cy="1023513"/>
      </dsp:txXfrm>
    </dsp:sp>
    <dsp:sp modelId="{1EBF0D39-EDC9-4FC4-ADBE-3B8EE4449A9F}">
      <dsp:nvSpPr>
        <dsp:cNvPr id="0" name=""/>
        <dsp:cNvSpPr/>
      </dsp:nvSpPr>
      <dsp:spPr>
        <a:xfrm>
          <a:off x="576072" y="4055546"/>
          <a:ext cx="2046315" cy="768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Bibliotecas</a:t>
          </a:r>
        </a:p>
      </dsp:txBody>
      <dsp:txXfrm>
        <a:off x="576072" y="4055546"/>
        <a:ext cx="2046315" cy="768988"/>
      </dsp:txXfrm>
    </dsp:sp>
    <dsp:sp modelId="{42214CB6-05E6-49DD-B9AC-8B7FEE9BB4F0}">
      <dsp:nvSpPr>
        <dsp:cNvPr id="0" name=""/>
        <dsp:cNvSpPr/>
      </dsp:nvSpPr>
      <dsp:spPr>
        <a:xfrm>
          <a:off x="3190393" y="4057101"/>
          <a:ext cx="2046315" cy="7673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190393" y="4057101"/>
        <a:ext cx="2046315" cy="767362"/>
      </dsp:txXfrm>
    </dsp:sp>
    <dsp:sp modelId="{89B0C5B1-098B-433A-B975-941F45EBA7D3}">
      <dsp:nvSpPr>
        <dsp:cNvPr id="0" name=""/>
        <dsp:cNvSpPr/>
      </dsp:nvSpPr>
      <dsp:spPr>
        <a:xfrm>
          <a:off x="787273" y="2736306"/>
          <a:ext cx="1838579" cy="71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87273" y="2736306"/>
        <a:ext cx="1838579" cy="713749"/>
      </dsp:txXfrm>
    </dsp:sp>
    <dsp:sp modelId="{78477EE5-B0CD-436E-96B2-5A846FA6A823}">
      <dsp:nvSpPr>
        <dsp:cNvPr id="0" name=""/>
        <dsp:cNvSpPr/>
      </dsp:nvSpPr>
      <dsp:spPr>
        <a:xfrm>
          <a:off x="3190404" y="2736306"/>
          <a:ext cx="1838579" cy="71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3190404" y="2736306"/>
        <a:ext cx="1838579" cy="71374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0FE7-09B8-4B98-9BFB-8DBEF308A178}">
      <dsp:nvSpPr>
        <dsp:cNvPr id="0" name=""/>
        <dsp:cNvSpPr/>
      </dsp:nvSpPr>
      <dsp:spPr>
        <a:xfrm>
          <a:off x="3048000" y="694461"/>
          <a:ext cx="145330" cy="4285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5517"/>
              </a:lnTo>
              <a:lnTo>
                <a:pt x="145330" y="4285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902669" y="694461"/>
          <a:ext cx="145330" cy="4285517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4285517"/>
              </a:lnTo>
              <a:lnTo>
                <a:pt x="0" y="4285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A516D-BE1D-43F6-96FD-D498B6C877DB}">
      <dsp:nvSpPr>
        <dsp:cNvPr id="0" name=""/>
        <dsp:cNvSpPr/>
      </dsp:nvSpPr>
      <dsp:spPr>
        <a:xfrm>
          <a:off x="3048000" y="694461"/>
          <a:ext cx="145330" cy="3421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1422"/>
              </a:lnTo>
              <a:lnTo>
                <a:pt x="145330" y="34214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902669" y="694461"/>
          <a:ext cx="145330" cy="3421422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3421422"/>
              </a:lnTo>
              <a:lnTo>
                <a:pt x="0" y="34214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B2769-C811-457D-8257-99856BA5EACB}">
      <dsp:nvSpPr>
        <dsp:cNvPr id="0" name=""/>
        <dsp:cNvSpPr/>
      </dsp:nvSpPr>
      <dsp:spPr>
        <a:xfrm>
          <a:off x="3048000" y="694461"/>
          <a:ext cx="145330" cy="2557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7328"/>
              </a:lnTo>
              <a:lnTo>
                <a:pt x="145330" y="2557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02669" y="694461"/>
          <a:ext cx="145330" cy="2557328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2557328"/>
              </a:lnTo>
              <a:lnTo>
                <a:pt x="0" y="2557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48000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034"/>
              </a:lnTo>
              <a:lnTo>
                <a:pt x="14533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B721-AF70-4CF6-AE94-45C3A151EDF6}">
      <dsp:nvSpPr>
        <dsp:cNvPr id="0" name=""/>
        <dsp:cNvSpPr/>
      </dsp:nvSpPr>
      <dsp:spPr>
        <a:xfrm>
          <a:off x="2902669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1565034"/>
              </a:lnTo>
              <a:lnTo>
                <a:pt x="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48000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686"/>
              </a:lnTo>
              <a:lnTo>
                <a:pt x="14533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02669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636686"/>
              </a:lnTo>
              <a:lnTo>
                <a:pt x="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800197" y="2411"/>
          <a:ext cx="2495604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</a:p>
      </dsp:txBody>
      <dsp:txXfrm>
        <a:off x="1800197" y="2411"/>
        <a:ext cx="2495604" cy="692050"/>
      </dsp:txXfrm>
    </dsp:sp>
    <dsp:sp modelId="{907B92F7-AFBA-4A50-B054-4F4BE3C5BD64}">
      <dsp:nvSpPr>
        <dsp:cNvPr id="0" name=""/>
        <dsp:cNvSpPr/>
      </dsp:nvSpPr>
      <dsp:spPr>
        <a:xfrm>
          <a:off x="572119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72119" y="985123"/>
        <a:ext cx="2330550" cy="692050"/>
      </dsp:txXfrm>
    </dsp:sp>
    <dsp:sp modelId="{98D0B439-05E9-48E2-8366-542DD34C9435}">
      <dsp:nvSpPr>
        <dsp:cNvPr id="0" name=""/>
        <dsp:cNvSpPr/>
      </dsp:nvSpPr>
      <dsp:spPr>
        <a:xfrm>
          <a:off x="3193330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  <a:endParaRPr lang="es-ES" sz="1200" kern="1200" dirty="0" smtClean="0"/>
        </a:p>
      </dsp:txBody>
      <dsp:txXfrm>
        <a:off x="3193330" y="985123"/>
        <a:ext cx="2330550" cy="692050"/>
      </dsp:txXfrm>
    </dsp:sp>
    <dsp:sp modelId="{EB4EB18B-B3B5-44AA-A0D8-255ECC612E56}">
      <dsp:nvSpPr>
        <dsp:cNvPr id="0" name=""/>
        <dsp:cNvSpPr/>
      </dsp:nvSpPr>
      <dsp:spPr>
        <a:xfrm>
          <a:off x="572119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72119" y="1825646"/>
        <a:ext cx="2330550" cy="867700"/>
      </dsp:txXfrm>
    </dsp:sp>
    <dsp:sp modelId="{2CEB68AE-346B-4F99-9443-D3AF8E3F845E}">
      <dsp:nvSpPr>
        <dsp:cNvPr id="0" name=""/>
        <dsp:cNvSpPr/>
      </dsp:nvSpPr>
      <dsp:spPr>
        <a:xfrm>
          <a:off x="3193330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193330" y="1825646"/>
        <a:ext cx="2330550" cy="867700"/>
      </dsp:txXfrm>
    </dsp:sp>
    <dsp:sp modelId="{724BD599-F0BA-4C9F-8E3A-00C76D7BF2D8}">
      <dsp:nvSpPr>
        <dsp:cNvPr id="0" name=""/>
        <dsp:cNvSpPr/>
      </dsp:nvSpPr>
      <dsp:spPr>
        <a:xfrm>
          <a:off x="572119" y="290576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72119" y="2905764"/>
        <a:ext cx="2330550" cy="692050"/>
      </dsp:txXfrm>
    </dsp:sp>
    <dsp:sp modelId="{3B927AE2-9977-42B8-805C-7648046F3053}">
      <dsp:nvSpPr>
        <dsp:cNvPr id="0" name=""/>
        <dsp:cNvSpPr/>
      </dsp:nvSpPr>
      <dsp:spPr>
        <a:xfrm>
          <a:off x="3193330" y="290576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193330" y="2905764"/>
        <a:ext cx="2330550" cy="692050"/>
      </dsp:txXfrm>
    </dsp:sp>
    <dsp:sp modelId="{E88BB908-2DA5-4A10-8A8A-663536CE506E}">
      <dsp:nvSpPr>
        <dsp:cNvPr id="0" name=""/>
        <dsp:cNvSpPr/>
      </dsp:nvSpPr>
      <dsp:spPr>
        <a:xfrm>
          <a:off x="572119" y="3769859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</a:t>
          </a:r>
        </a:p>
      </dsp:txBody>
      <dsp:txXfrm>
        <a:off x="572119" y="3769859"/>
        <a:ext cx="2330550" cy="692050"/>
      </dsp:txXfrm>
    </dsp:sp>
    <dsp:sp modelId="{854BBD28-9250-4155-9D38-A604D67D965B}">
      <dsp:nvSpPr>
        <dsp:cNvPr id="0" name=""/>
        <dsp:cNvSpPr/>
      </dsp:nvSpPr>
      <dsp:spPr>
        <a:xfrm>
          <a:off x="3193330" y="3769859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3193330" y="3769859"/>
        <a:ext cx="2330550" cy="692050"/>
      </dsp:txXfrm>
    </dsp:sp>
    <dsp:sp modelId="{68DBA4D7-5E1A-43FE-99B5-255978C69DF9}">
      <dsp:nvSpPr>
        <dsp:cNvPr id="0" name=""/>
        <dsp:cNvSpPr/>
      </dsp:nvSpPr>
      <dsp:spPr>
        <a:xfrm>
          <a:off x="572119" y="463395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A </a:t>
          </a:r>
        </a:p>
      </dsp:txBody>
      <dsp:txXfrm>
        <a:off x="572119" y="4633954"/>
        <a:ext cx="2330550" cy="692050"/>
      </dsp:txXfrm>
    </dsp:sp>
    <dsp:sp modelId="{CBA7A604-34D3-4032-AA40-3F76CC23DF93}">
      <dsp:nvSpPr>
        <dsp:cNvPr id="0" name=""/>
        <dsp:cNvSpPr/>
      </dsp:nvSpPr>
      <dsp:spPr>
        <a:xfrm>
          <a:off x="3193330" y="463395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3193330" y="4633954"/>
        <a:ext cx="2330550" cy="69205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301"/>
              </a:lnTo>
              <a:lnTo>
                <a:pt x="126467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121908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126467" y="0"/>
              </a:moveTo>
              <a:lnTo>
                <a:pt x="126467" y="626301"/>
              </a:lnTo>
              <a:lnTo>
                <a:pt x="0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3643460" y="1053881"/>
              </a:lnTo>
              <a:lnTo>
                <a:pt x="364346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2186076" y="1053881"/>
              </a:lnTo>
              <a:lnTo>
                <a:pt x="2186076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728692" y="1053881"/>
              </a:lnTo>
              <a:lnTo>
                <a:pt x="728692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277829" y="1008114"/>
          <a:ext cx="1941091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3277829" y="1008114"/>
        <a:ext cx="1941091" cy="602224"/>
      </dsp:txXfrm>
    </dsp:sp>
    <dsp:sp modelId="{D5971C25-22CF-4024-94D8-B9C4ADE55CD0}">
      <dsp:nvSpPr>
        <dsp:cNvPr id="0" name=""/>
        <dsp:cNvSpPr/>
      </dsp:nvSpPr>
      <dsp:spPr>
        <a:xfrm>
          <a:off x="2690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2690" y="2790688"/>
        <a:ext cx="1204449" cy="881470"/>
      </dsp:txXfrm>
    </dsp:sp>
    <dsp:sp modelId="{B679DCC4-6138-4768-B5CD-F0704A279DA6}">
      <dsp:nvSpPr>
        <dsp:cNvPr id="0" name=""/>
        <dsp:cNvSpPr/>
      </dsp:nvSpPr>
      <dsp:spPr>
        <a:xfrm>
          <a:off x="1460074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1460074" y="2790688"/>
        <a:ext cx="1204449" cy="881470"/>
      </dsp:txXfrm>
    </dsp:sp>
    <dsp:sp modelId="{51C32D44-AB48-4718-9350-84BD6A582910}">
      <dsp:nvSpPr>
        <dsp:cNvPr id="0" name=""/>
        <dsp:cNvSpPr/>
      </dsp:nvSpPr>
      <dsp:spPr>
        <a:xfrm>
          <a:off x="2917458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917458" y="2790688"/>
        <a:ext cx="1204449" cy="881470"/>
      </dsp:txXfrm>
    </dsp:sp>
    <dsp:sp modelId="{5D05A064-B26B-40F1-BAB8-C952F71956E6}">
      <dsp:nvSpPr>
        <dsp:cNvPr id="0" name=""/>
        <dsp:cNvSpPr/>
      </dsp:nvSpPr>
      <dsp:spPr>
        <a:xfrm>
          <a:off x="4374842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/>
        </a:p>
      </dsp:txBody>
      <dsp:txXfrm>
        <a:off x="4374842" y="2790688"/>
        <a:ext cx="1204449" cy="881470"/>
      </dsp:txXfrm>
    </dsp:sp>
    <dsp:sp modelId="{656C1EF5-BB9E-4B17-A830-A05B16235C81}">
      <dsp:nvSpPr>
        <dsp:cNvPr id="0" name=""/>
        <dsp:cNvSpPr/>
      </dsp:nvSpPr>
      <dsp:spPr>
        <a:xfrm>
          <a:off x="5832226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5832226" y="2790688"/>
        <a:ext cx="1204449" cy="881470"/>
      </dsp:txXfrm>
    </dsp:sp>
    <dsp:sp modelId="{05D76ADD-FDDA-4BD2-BF7D-F91383756818}">
      <dsp:nvSpPr>
        <dsp:cNvPr id="0" name=""/>
        <dsp:cNvSpPr/>
      </dsp:nvSpPr>
      <dsp:spPr>
        <a:xfrm>
          <a:off x="7289611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</a:t>
          </a:r>
          <a:r>
            <a:rPr lang="es-ES" sz="1200" kern="1200" dirty="0" smtClean="0"/>
            <a:t>A</a:t>
          </a:r>
          <a:endParaRPr lang="es-ES" sz="1200" kern="1200" dirty="0"/>
        </a:p>
      </dsp:txBody>
      <dsp:txXfrm>
        <a:off x="7289611" y="2790688"/>
        <a:ext cx="1204449" cy="881470"/>
      </dsp:txXfrm>
    </dsp:sp>
    <dsp:sp modelId="{32DA4FC1-38BF-44C8-B772-A5442007D112}">
      <dsp:nvSpPr>
        <dsp:cNvPr id="0" name=""/>
        <dsp:cNvSpPr/>
      </dsp:nvSpPr>
      <dsp:spPr>
        <a:xfrm>
          <a:off x="2917458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917458" y="1935528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374842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4374842" y="1935528"/>
        <a:ext cx="1204449" cy="60222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37235" y="1825920"/>
          <a:ext cx="91440" cy="628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574"/>
              </a:lnTo>
              <a:lnTo>
                <a:pt x="50089" y="204574"/>
              </a:lnTo>
              <a:lnTo>
                <a:pt x="50089" y="6285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851722"/>
          <a:ext cx="3165911" cy="974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0" y="851722"/>
        <a:ext cx="3165911" cy="974198"/>
      </dsp:txXfrm>
    </dsp:sp>
    <dsp:sp modelId="{F406D603-0F97-49D1-A230-75F2EB1A2562}">
      <dsp:nvSpPr>
        <dsp:cNvPr id="0" name=""/>
        <dsp:cNvSpPr/>
      </dsp:nvSpPr>
      <dsp:spPr>
        <a:xfrm>
          <a:off x="253905" y="2454463"/>
          <a:ext cx="2666840" cy="1523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53905" y="2454463"/>
        <a:ext cx="2666840" cy="152390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1686" y="3252901"/>
          <a:ext cx="91440" cy="435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08"/>
              </a:lnTo>
              <a:lnTo>
                <a:pt x="62880" y="11608"/>
              </a:lnTo>
              <a:lnTo>
                <a:pt x="62880" y="4355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676" y="1674023"/>
          <a:ext cx="91440" cy="481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14"/>
              </a:lnTo>
              <a:lnTo>
                <a:pt x="47730" y="57114"/>
              </a:lnTo>
              <a:lnTo>
                <a:pt x="47730" y="4810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440" y="699825"/>
          <a:ext cx="3165911" cy="974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2440" y="699825"/>
        <a:ext cx="3165911" cy="974198"/>
      </dsp:txXfrm>
    </dsp:sp>
    <dsp:sp modelId="{F406D603-0F97-49D1-A230-75F2EB1A2562}">
      <dsp:nvSpPr>
        <dsp:cNvPr id="0" name=""/>
        <dsp:cNvSpPr/>
      </dsp:nvSpPr>
      <dsp:spPr>
        <a:xfrm>
          <a:off x="462436" y="2155106"/>
          <a:ext cx="2249938" cy="1097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</a:t>
          </a:r>
          <a:r>
            <a:rPr lang="es-ES" sz="1200" kern="1200" dirty="0" smtClean="0"/>
            <a:t>Programas</a:t>
          </a:r>
          <a:endParaRPr lang="es-ES" sz="1200" kern="1200" dirty="0" smtClean="0"/>
        </a:p>
      </dsp:txBody>
      <dsp:txXfrm>
        <a:off x="462436" y="2155106"/>
        <a:ext cx="2249938" cy="1097794"/>
      </dsp:txXfrm>
    </dsp:sp>
    <dsp:sp modelId="{A26C7DD0-22C3-472F-8956-750A0E5B231F}">
      <dsp:nvSpPr>
        <dsp:cNvPr id="0" name=""/>
        <dsp:cNvSpPr/>
      </dsp:nvSpPr>
      <dsp:spPr>
        <a:xfrm>
          <a:off x="135920" y="3688477"/>
          <a:ext cx="2937292" cy="1396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35920" y="3688477"/>
        <a:ext cx="2937292" cy="139628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805333" y="691050"/>
          <a:ext cx="112742" cy="414512"/>
        </a:xfrm>
        <a:custGeom>
          <a:avLst/>
          <a:gdLst/>
          <a:ahLst/>
          <a:cxnLst/>
          <a:rect l="0" t="0" r="0" b="0"/>
          <a:pathLst>
            <a:path>
              <a:moveTo>
                <a:pt x="112742" y="0"/>
              </a:moveTo>
              <a:lnTo>
                <a:pt x="112742" y="414512"/>
              </a:lnTo>
              <a:lnTo>
                <a:pt x="0" y="4145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3950-FB96-43C9-8C2F-315AF36FE179}">
      <dsp:nvSpPr>
        <dsp:cNvPr id="0" name=""/>
        <dsp:cNvSpPr/>
      </dsp:nvSpPr>
      <dsp:spPr>
        <a:xfrm>
          <a:off x="3918075" y="2130394"/>
          <a:ext cx="112742" cy="193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713"/>
              </a:lnTo>
              <a:lnTo>
                <a:pt x="112742" y="19327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55915-DF04-4C29-9BEE-EC5FD5A6D595}">
      <dsp:nvSpPr>
        <dsp:cNvPr id="0" name=""/>
        <dsp:cNvSpPr/>
      </dsp:nvSpPr>
      <dsp:spPr>
        <a:xfrm>
          <a:off x="3670739" y="2130394"/>
          <a:ext cx="247336" cy="1942117"/>
        </a:xfrm>
        <a:custGeom>
          <a:avLst/>
          <a:gdLst/>
          <a:ahLst/>
          <a:cxnLst/>
          <a:rect l="0" t="0" r="0" b="0"/>
          <a:pathLst>
            <a:path>
              <a:moveTo>
                <a:pt x="247336" y="0"/>
              </a:moveTo>
              <a:lnTo>
                <a:pt x="247336" y="1942117"/>
              </a:lnTo>
              <a:lnTo>
                <a:pt x="0" y="19421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4BD2-17FA-40EF-9CFA-0A790C8A9C8E}">
      <dsp:nvSpPr>
        <dsp:cNvPr id="0" name=""/>
        <dsp:cNvSpPr/>
      </dsp:nvSpPr>
      <dsp:spPr>
        <a:xfrm>
          <a:off x="3918075" y="2130394"/>
          <a:ext cx="112742" cy="114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307"/>
              </a:lnTo>
              <a:lnTo>
                <a:pt x="112742" y="11473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805333" y="2130394"/>
          <a:ext cx="112742" cy="1148445"/>
        </a:xfrm>
        <a:custGeom>
          <a:avLst/>
          <a:gdLst/>
          <a:ahLst/>
          <a:cxnLst/>
          <a:rect l="0" t="0" r="0" b="0"/>
          <a:pathLst>
            <a:path>
              <a:moveTo>
                <a:pt x="112742" y="0"/>
              </a:moveTo>
              <a:lnTo>
                <a:pt x="112742" y="1148445"/>
              </a:lnTo>
              <a:lnTo>
                <a:pt x="0" y="11484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5" y="2130394"/>
          <a:ext cx="112742" cy="503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798"/>
              </a:lnTo>
              <a:lnTo>
                <a:pt x="112742" y="503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670739" y="2130394"/>
          <a:ext cx="247336" cy="503798"/>
        </a:xfrm>
        <a:custGeom>
          <a:avLst/>
          <a:gdLst/>
          <a:ahLst/>
          <a:cxnLst/>
          <a:rect l="0" t="0" r="0" b="0"/>
          <a:pathLst>
            <a:path>
              <a:moveTo>
                <a:pt x="247336" y="0"/>
              </a:moveTo>
              <a:lnTo>
                <a:pt x="247336" y="503798"/>
              </a:lnTo>
              <a:lnTo>
                <a:pt x="0" y="503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5" y="2130394"/>
          <a:ext cx="2322774" cy="262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390"/>
              </a:lnTo>
              <a:lnTo>
                <a:pt x="2322774" y="2509390"/>
              </a:lnTo>
              <a:lnTo>
                <a:pt x="2322774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5" y="2130394"/>
          <a:ext cx="774258" cy="262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390"/>
              </a:lnTo>
              <a:lnTo>
                <a:pt x="774258" y="2509390"/>
              </a:lnTo>
              <a:lnTo>
                <a:pt x="774258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3143817" y="2130394"/>
          <a:ext cx="774258" cy="2622132"/>
        </a:xfrm>
        <a:custGeom>
          <a:avLst/>
          <a:gdLst/>
          <a:ahLst/>
          <a:cxnLst/>
          <a:rect l="0" t="0" r="0" b="0"/>
          <a:pathLst>
            <a:path>
              <a:moveTo>
                <a:pt x="774258" y="0"/>
              </a:moveTo>
              <a:lnTo>
                <a:pt x="774258" y="2509390"/>
              </a:lnTo>
              <a:lnTo>
                <a:pt x="0" y="2509390"/>
              </a:lnTo>
              <a:lnTo>
                <a:pt x="0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595301" y="2130394"/>
          <a:ext cx="2322774" cy="2622132"/>
        </a:xfrm>
        <a:custGeom>
          <a:avLst/>
          <a:gdLst/>
          <a:ahLst/>
          <a:cxnLst/>
          <a:rect l="0" t="0" r="0" b="0"/>
          <a:pathLst>
            <a:path>
              <a:moveTo>
                <a:pt x="2322774" y="0"/>
              </a:moveTo>
              <a:lnTo>
                <a:pt x="2322774" y="2509390"/>
              </a:lnTo>
              <a:lnTo>
                <a:pt x="0" y="2509390"/>
              </a:lnTo>
              <a:lnTo>
                <a:pt x="0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5" y="691050"/>
          <a:ext cx="91440" cy="815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52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80322" y="72007"/>
          <a:ext cx="2075507" cy="619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80322" y="72007"/>
        <a:ext cx="2075507" cy="619043"/>
      </dsp:txXfrm>
    </dsp:sp>
    <dsp:sp modelId="{F8108F41-11A6-4BB2-8576-6B4930629144}">
      <dsp:nvSpPr>
        <dsp:cNvPr id="0" name=""/>
        <dsp:cNvSpPr/>
      </dsp:nvSpPr>
      <dsp:spPr>
        <a:xfrm>
          <a:off x="2863507" y="1506331"/>
          <a:ext cx="2109137" cy="62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63507" y="1506331"/>
        <a:ext cx="2109137" cy="624063"/>
      </dsp:txXfrm>
    </dsp:sp>
    <dsp:sp modelId="{11551B0E-80FE-4254-A253-14C83B0C50C7}">
      <dsp:nvSpPr>
        <dsp:cNvPr id="0" name=""/>
        <dsp:cNvSpPr/>
      </dsp:nvSpPr>
      <dsp:spPr>
        <a:xfrm>
          <a:off x="933786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933786" y="4752527"/>
        <a:ext cx="1323030" cy="624175"/>
      </dsp:txXfrm>
    </dsp:sp>
    <dsp:sp modelId="{2EEBEA22-9BD2-4A9F-A1F3-609BC21C7AE5}">
      <dsp:nvSpPr>
        <dsp:cNvPr id="0" name=""/>
        <dsp:cNvSpPr/>
      </dsp:nvSpPr>
      <dsp:spPr>
        <a:xfrm>
          <a:off x="2482302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482302" y="4752527"/>
        <a:ext cx="1323030" cy="624175"/>
      </dsp:txXfrm>
    </dsp:sp>
    <dsp:sp modelId="{8AEAA738-2F36-495D-A68C-911F44B08C03}">
      <dsp:nvSpPr>
        <dsp:cNvPr id="0" name=""/>
        <dsp:cNvSpPr/>
      </dsp:nvSpPr>
      <dsp:spPr>
        <a:xfrm>
          <a:off x="4030818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30818" y="4752527"/>
        <a:ext cx="1323030" cy="624175"/>
      </dsp:txXfrm>
    </dsp:sp>
    <dsp:sp modelId="{1DE7D722-114D-4721-ADDA-CC085EBFC368}">
      <dsp:nvSpPr>
        <dsp:cNvPr id="0" name=""/>
        <dsp:cNvSpPr/>
      </dsp:nvSpPr>
      <dsp:spPr>
        <a:xfrm>
          <a:off x="5579334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579334" y="4752527"/>
        <a:ext cx="1323030" cy="624175"/>
      </dsp:txXfrm>
    </dsp:sp>
    <dsp:sp modelId="{0AABA6DA-87A5-43EC-95BE-BC48F9AF7895}">
      <dsp:nvSpPr>
        <dsp:cNvPr id="0" name=""/>
        <dsp:cNvSpPr/>
      </dsp:nvSpPr>
      <dsp:spPr>
        <a:xfrm>
          <a:off x="2596999" y="2404101"/>
          <a:ext cx="1073740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596999" y="2404101"/>
        <a:ext cx="1073740" cy="460183"/>
      </dsp:txXfrm>
    </dsp:sp>
    <dsp:sp modelId="{8A081B32-BDF2-4D1A-AF69-8CBF5EE8B12C}">
      <dsp:nvSpPr>
        <dsp:cNvPr id="0" name=""/>
        <dsp:cNvSpPr/>
      </dsp:nvSpPr>
      <dsp:spPr>
        <a:xfrm>
          <a:off x="4030818" y="2404101"/>
          <a:ext cx="1395797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030818" y="2404101"/>
        <a:ext cx="1395797" cy="460183"/>
      </dsp:txXfrm>
    </dsp:sp>
    <dsp:sp modelId="{3B8CDF9E-AE65-4855-9A43-9CD48C8658CD}">
      <dsp:nvSpPr>
        <dsp:cNvPr id="0" name=""/>
        <dsp:cNvSpPr/>
      </dsp:nvSpPr>
      <dsp:spPr>
        <a:xfrm>
          <a:off x="2596999" y="3048748"/>
          <a:ext cx="1208333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96999" y="3048748"/>
        <a:ext cx="1208333" cy="460183"/>
      </dsp:txXfrm>
    </dsp:sp>
    <dsp:sp modelId="{EE8EFEDB-7E3F-4BCD-877E-114C97F1281B}">
      <dsp:nvSpPr>
        <dsp:cNvPr id="0" name=""/>
        <dsp:cNvSpPr/>
      </dsp:nvSpPr>
      <dsp:spPr>
        <a:xfrm>
          <a:off x="4030818" y="2988049"/>
          <a:ext cx="1363703" cy="579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030818" y="2988049"/>
        <a:ext cx="1363703" cy="579304"/>
      </dsp:txXfrm>
    </dsp:sp>
    <dsp:sp modelId="{DC721B39-18A0-4D91-B808-876D1010FB01}">
      <dsp:nvSpPr>
        <dsp:cNvPr id="0" name=""/>
        <dsp:cNvSpPr/>
      </dsp:nvSpPr>
      <dsp:spPr>
        <a:xfrm>
          <a:off x="2596999" y="3782859"/>
          <a:ext cx="1073740" cy="579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596999" y="3782859"/>
        <a:ext cx="1073740" cy="579304"/>
      </dsp:txXfrm>
    </dsp:sp>
    <dsp:sp modelId="{280D9514-5B82-4DDB-866C-831FBE532C37}">
      <dsp:nvSpPr>
        <dsp:cNvPr id="0" name=""/>
        <dsp:cNvSpPr/>
      </dsp:nvSpPr>
      <dsp:spPr>
        <a:xfrm>
          <a:off x="4030818" y="3691634"/>
          <a:ext cx="1467899" cy="7429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ES" sz="1200" kern="1200" dirty="0" smtClean="0"/>
            <a:t>Auxiliares</a:t>
          </a:r>
          <a:endParaRPr lang="es-MX" altLang="es-ES" sz="1200" kern="1200" dirty="0" smtClean="0"/>
        </a:p>
      </dsp:txBody>
      <dsp:txXfrm>
        <a:off x="4030818" y="3691634"/>
        <a:ext cx="1467899" cy="742947"/>
      </dsp:txXfrm>
    </dsp:sp>
    <dsp:sp modelId="{E0EE2F53-60A9-4F75-9898-904BD68A5314}">
      <dsp:nvSpPr>
        <dsp:cNvPr id="0" name=""/>
        <dsp:cNvSpPr/>
      </dsp:nvSpPr>
      <dsp:spPr>
        <a:xfrm>
          <a:off x="2152514" y="873506"/>
          <a:ext cx="1652819" cy="464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152514" y="873506"/>
        <a:ext cx="1652819" cy="4641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8000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69417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91320" y="3175"/>
        <a:ext cx="2113359" cy="1056679"/>
      </dsp:txXfrm>
    </dsp:sp>
    <dsp:sp modelId="{D16EA8BC-7653-4B40-800E-97DC84F26E35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91320" y="1503660"/>
        <a:ext cx="2113359" cy="1056679"/>
      </dsp:txXfrm>
    </dsp:sp>
    <dsp:sp modelId="{46D98955-34D8-4A0B-A542-AAEDAFBE03D5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Especialista 1 </a:t>
          </a:r>
        </a:p>
      </dsp:txBody>
      <dsp:txXfrm>
        <a:off x="712737" y="3004145"/>
        <a:ext cx="2113359" cy="1056679"/>
      </dsp:txXfrm>
    </dsp:sp>
    <dsp:sp modelId="{B6B4C1F5-6231-4957-B426-E5CB41B4305F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3269902" y="3004145"/>
        <a:ext cx="2113359" cy="105667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553592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553592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553592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38"/>
              </a:lnTo>
              <a:lnTo>
                <a:pt x="1828995" y="124438"/>
              </a:lnTo>
              <a:lnTo>
                <a:pt x="1828995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156142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95601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95601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95601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941321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1828995" y="0"/>
              </a:moveTo>
              <a:lnTo>
                <a:pt x="1828995" y="124438"/>
              </a:lnTo>
              <a:lnTo>
                <a:pt x="0" y="124438"/>
              </a:lnTo>
              <a:lnTo>
                <a:pt x="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C38-8576-4A36-B50D-C0DC969012C7}">
      <dsp:nvSpPr>
        <dsp:cNvPr id="0" name=""/>
        <dsp:cNvSpPr/>
      </dsp:nvSpPr>
      <dsp:spPr>
        <a:xfrm>
          <a:off x="3724596" y="71998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B2973-E5B4-49B3-8FB2-887A4A0566AE}">
      <dsp:nvSpPr>
        <dsp:cNvPr id="0" name=""/>
        <dsp:cNvSpPr/>
      </dsp:nvSpPr>
      <dsp:spPr>
        <a:xfrm>
          <a:off x="2694493" y="2764"/>
          <a:ext cx="2151646" cy="71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694493" y="2764"/>
        <a:ext cx="2151646" cy="717215"/>
      </dsp:txXfrm>
    </dsp:sp>
    <dsp:sp modelId="{B899D18C-DD46-4490-B69E-4170DD5F441C}">
      <dsp:nvSpPr>
        <dsp:cNvPr id="0" name=""/>
        <dsp:cNvSpPr/>
      </dsp:nvSpPr>
      <dsp:spPr>
        <a:xfrm>
          <a:off x="2980257" y="968856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980257" y="968856"/>
        <a:ext cx="1580118" cy="592563"/>
      </dsp:txXfrm>
    </dsp:sp>
    <dsp:sp modelId="{9A12EA5A-C70F-4D5C-B12D-B99B1E8A52FF}">
      <dsp:nvSpPr>
        <dsp:cNvPr id="0" name=""/>
        <dsp:cNvSpPr/>
      </dsp:nvSpPr>
      <dsp:spPr>
        <a:xfrm>
          <a:off x="1151261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/>
        </a:p>
      </dsp:txBody>
      <dsp:txXfrm>
        <a:off x="1151261" y="1810297"/>
        <a:ext cx="1580118" cy="592563"/>
      </dsp:txXfrm>
    </dsp:sp>
    <dsp:sp modelId="{79C9678A-55A0-4F73-9A7E-B28CBAF1CA6D}">
      <dsp:nvSpPr>
        <dsp:cNvPr id="0" name=""/>
        <dsp:cNvSpPr/>
      </dsp:nvSpPr>
      <dsp:spPr>
        <a:xfrm>
          <a:off x="1151261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151261" y="2651738"/>
        <a:ext cx="1580118" cy="592563"/>
      </dsp:txXfrm>
    </dsp:sp>
    <dsp:sp modelId="{3BFF433E-D660-4B8A-9533-F517551E0FBD}">
      <dsp:nvSpPr>
        <dsp:cNvPr id="0" name=""/>
        <dsp:cNvSpPr/>
      </dsp:nvSpPr>
      <dsp:spPr>
        <a:xfrm>
          <a:off x="1151261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151261" y="3493178"/>
        <a:ext cx="1580118" cy="592563"/>
      </dsp:txXfrm>
    </dsp:sp>
    <dsp:sp modelId="{2DAB2370-3657-4F8C-8605-434B1D641F30}">
      <dsp:nvSpPr>
        <dsp:cNvPr id="0" name=""/>
        <dsp:cNvSpPr/>
      </dsp:nvSpPr>
      <dsp:spPr>
        <a:xfrm>
          <a:off x="1151261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1151261" y="4334619"/>
        <a:ext cx="1580118" cy="592563"/>
      </dsp:txXfrm>
    </dsp:sp>
    <dsp:sp modelId="{15FCE2FA-5C36-4ACC-B4A0-4BD613ABE078}">
      <dsp:nvSpPr>
        <dsp:cNvPr id="0" name=""/>
        <dsp:cNvSpPr/>
      </dsp:nvSpPr>
      <dsp:spPr>
        <a:xfrm>
          <a:off x="2980257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980257" y="1810297"/>
        <a:ext cx="1580118" cy="592563"/>
      </dsp:txXfrm>
    </dsp:sp>
    <dsp:sp modelId="{583750F5-E87F-427D-B956-9177392E1E3E}">
      <dsp:nvSpPr>
        <dsp:cNvPr id="0" name=""/>
        <dsp:cNvSpPr/>
      </dsp:nvSpPr>
      <dsp:spPr>
        <a:xfrm>
          <a:off x="2980257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980257" y="2651738"/>
        <a:ext cx="1580118" cy="592563"/>
      </dsp:txXfrm>
    </dsp:sp>
    <dsp:sp modelId="{11A58E57-7FA8-4066-BC0B-A780B34B14D9}">
      <dsp:nvSpPr>
        <dsp:cNvPr id="0" name=""/>
        <dsp:cNvSpPr/>
      </dsp:nvSpPr>
      <dsp:spPr>
        <a:xfrm>
          <a:off x="2980257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2980257" y="3493178"/>
        <a:ext cx="1580118" cy="592563"/>
      </dsp:txXfrm>
    </dsp:sp>
    <dsp:sp modelId="{3543C5D0-4D94-4954-8AD5-A674C3683FF8}">
      <dsp:nvSpPr>
        <dsp:cNvPr id="0" name=""/>
        <dsp:cNvSpPr/>
      </dsp:nvSpPr>
      <dsp:spPr>
        <a:xfrm>
          <a:off x="2980257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980257" y="4334619"/>
        <a:ext cx="1580118" cy="592563"/>
      </dsp:txXfrm>
    </dsp:sp>
    <dsp:sp modelId="{40193FD0-4BD9-42FE-8688-CFCAA208B7C6}">
      <dsp:nvSpPr>
        <dsp:cNvPr id="0" name=""/>
        <dsp:cNvSpPr/>
      </dsp:nvSpPr>
      <dsp:spPr>
        <a:xfrm>
          <a:off x="4809253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809253" y="1810297"/>
        <a:ext cx="1580118" cy="592563"/>
      </dsp:txXfrm>
    </dsp:sp>
    <dsp:sp modelId="{3BF6C81F-CBA4-4D85-ACF2-9C4732858218}">
      <dsp:nvSpPr>
        <dsp:cNvPr id="0" name=""/>
        <dsp:cNvSpPr/>
      </dsp:nvSpPr>
      <dsp:spPr>
        <a:xfrm>
          <a:off x="4809253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4809253" y="2651738"/>
        <a:ext cx="1580118" cy="592563"/>
      </dsp:txXfrm>
    </dsp:sp>
    <dsp:sp modelId="{EFF36A3A-A3F4-4D8F-ADBD-43E2D406E094}">
      <dsp:nvSpPr>
        <dsp:cNvPr id="0" name=""/>
        <dsp:cNvSpPr/>
      </dsp:nvSpPr>
      <dsp:spPr>
        <a:xfrm>
          <a:off x="4809253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809253" y="3493178"/>
        <a:ext cx="1580118" cy="592563"/>
      </dsp:txXfrm>
    </dsp:sp>
    <dsp:sp modelId="{71372E93-CDEA-4F5C-9A51-16D954A3F5D0}">
      <dsp:nvSpPr>
        <dsp:cNvPr id="0" name=""/>
        <dsp:cNvSpPr/>
      </dsp:nvSpPr>
      <dsp:spPr>
        <a:xfrm>
          <a:off x="4809253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809253" y="4334619"/>
        <a:ext cx="1580118" cy="592563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446957" y="898876"/>
          <a:ext cx="167717" cy="734760"/>
        </a:xfrm>
        <a:custGeom>
          <a:avLst/>
          <a:gdLst/>
          <a:ahLst/>
          <a:cxnLst/>
          <a:rect l="0" t="0" r="0" b="0"/>
          <a:pathLst>
            <a:path>
              <a:moveTo>
                <a:pt x="167717" y="0"/>
              </a:moveTo>
              <a:lnTo>
                <a:pt x="167717" y="734760"/>
              </a:lnTo>
              <a:lnTo>
                <a:pt x="0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01694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803"/>
              </a:lnTo>
              <a:lnTo>
                <a:pt x="1932739" y="1301803"/>
              </a:lnTo>
              <a:lnTo>
                <a:pt x="1932739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898876"/>
          <a:ext cx="91440" cy="1469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636215" y="4301136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63621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8193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1932739" y="0"/>
              </a:moveTo>
              <a:lnTo>
                <a:pt x="1932739" y="1301803"/>
              </a:lnTo>
              <a:lnTo>
                <a:pt x="0" y="1301803"/>
              </a:lnTo>
              <a:lnTo>
                <a:pt x="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332805" y="2333"/>
          <a:ext cx="2563738" cy="896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332805" y="2333"/>
        <a:ext cx="2563738" cy="896543"/>
      </dsp:txXfrm>
    </dsp:sp>
    <dsp:sp modelId="{E44B4EC0-AAD8-41E6-92DA-386773857B66}">
      <dsp:nvSpPr>
        <dsp:cNvPr id="0" name=""/>
        <dsp:cNvSpPr/>
      </dsp:nvSpPr>
      <dsp:spPr>
        <a:xfrm>
          <a:off x="883283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883283" y="2368397"/>
        <a:ext cx="1597305" cy="798652"/>
      </dsp:txXfrm>
    </dsp:sp>
    <dsp:sp modelId="{D8D21F91-0E9F-41D0-9145-E60EAC7C87CE}">
      <dsp:nvSpPr>
        <dsp:cNvPr id="0" name=""/>
        <dsp:cNvSpPr/>
      </dsp:nvSpPr>
      <dsp:spPr>
        <a:xfrm>
          <a:off x="883283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883283" y="3502484"/>
        <a:ext cx="1597305" cy="798652"/>
      </dsp:txXfrm>
    </dsp:sp>
    <dsp:sp modelId="{6720864D-5728-497D-A427-D8A138D5C1A2}">
      <dsp:nvSpPr>
        <dsp:cNvPr id="0" name=""/>
        <dsp:cNvSpPr/>
      </dsp:nvSpPr>
      <dsp:spPr>
        <a:xfrm>
          <a:off x="883283" y="4636570"/>
          <a:ext cx="1597305" cy="75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883283" y="4636570"/>
        <a:ext cx="1597305" cy="755964"/>
      </dsp:txXfrm>
    </dsp:sp>
    <dsp:sp modelId="{EF7008CD-A56A-48C2-982F-56BBE2B2C81E}">
      <dsp:nvSpPr>
        <dsp:cNvPr id="0" name=""/>
        <dsp:cNvSpPr/>
      </dsp:nvSpPr>
      <dsp:spPr>
        <a:xfrm>
          <a:off x="2816022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816022" y="2368397"/>
        <a:ext cx="1597305" cy="798652"/>
      </dsp:txXfrm>
    </dsp:sp>
    <dsp:sp modelId="{A3DC7C68-40ED-48BA-985B-DDF5468B173F}">
      <dsp:nvSpPr>
        <dsp:cNvPr id="0" name=""/>
        <dsp:cNvSpPr/>
      </dsp:nvSpPr>
      <dsp:spPr>
        <a:xfrm>
          <a:off x="2816022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816022" y="3502484"/>
        <a:ext cx="1597305" cy="798652"/>
      </dsp:txXfrm>
    </dsp:sp>
    <dsp:sp modelId="{2C823DE5-75FC-4982-9CDA-550F4EA52FF8}">
      <dsp:nvSpPr>
        <dsp:cNvPr id="0" name=""/>
        <dsp:cNvSpPr/>
      </dsp:nvSpPr>
      <dsp:spPr>
        <a:xfrm>
          <a:off x="4748761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Oficiales Eléctricos 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748761" y="2368397"/>
        <a:ext cx="1597305" cy="798652"/>
      </dsp:txXfrm>
    </dsp:sp>
    <dsp:sp modelId="{04C3EB49-4FE5-45BE-97B7-A6C8DBC7AB05}">
      <dsp:nvSpPr>
        <dsp:cNvPr id="0" name=""/>
        <dsp:cNvSpPr/>
      </dsp:nvSpPr>
      <dsp:spPr>
        <a:xfrm>
          <a:off x="4748761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</a:t>
          </a:r>
          <a:endParaRPr lang="es-ES" sz="1200" kern="1200" dirty="0" smtClean="0"/>
        </a:p>
      </dsp:txBody>
      <dsp:txXfrm>
        <a:off x="4748761" y="3502484"/>
        <a:ext cx="1597305" cy="798652"/>
      </dsp:txXfrm>
    </dsp:sp>
    <dsp:sp modelId="{C4DC3FFD-CF45-467A-85FB-31A4421566A8}">
      <dsp:nvSpPr>
        <dsp:cNvPr id="0" name=""/>
        <dsp:cNvSpPr/>
      </dsp:nvSpPr>
      <dsp:spPr>
        <a:xfrm>
          <a:off x="1849652" y="1234311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849652" y="1234311"/>
        <a:ext cx="1597305" cy="798652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1052" y="608481"/>
          <a:ext cx="126808" cy="1413004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1413004"/>
              </a:lnTo>
              <a:lnTo>
                <a:pt x="0" y="1413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540"/>
              </a:lnTo>
              <a:lnTo>
                <a:pt x="126808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1052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555540"/>
              </a:lnTo>
              <a:lnTo>
                <a:pt x="0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715996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715996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736"/>
              </a:lnTo>
              <a:lnTo>
                <a:pt x="2083855" y="1841736"/>
              </a:lnTo>
              <a:lnTo>
                <a:pt x="2083855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1" y="485646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1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1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608481"/>
          <a:ext cx="91440" cy="1968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48285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594005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2083855" y="0"/>
              </a:moveTo>
              <a:lnTo>
                <a:pt x="2083855" y="1841736"/>
              </a:lnTo>
              <a:lnTo>
                <a:pt x="0" y="1841736"/>
              </a:lnTo>
              <a:lnTo>
                <a:pt x="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495097" y="4633"/>
          <a:ext cx="236552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</a:t>
          </a:r>
          <a:r>
            <a:rPr lang="es-ES" sz="1200" kern="1200" dirty="0" smtClean="0"/>
            <a:t>Públicos</a:t>
          </a:r>
          <a:endParaRPr lang="es-ES" sz="1200" kern="1200" dirty="0" smtClean="0"/>
        </a:p>
      </dsp:txBody>
      <dsp:txXfrm>
        <a:off x="2495097" y="4633"/>
        <a:ext cx="2365526" cy="603848"/>
      </dsp:txXfrm>
    </dsp:sp>
    <dsp:sp modelId="{D606F3BC-9C2A-4FFB-9D0C-D56A9C12EAB4}">
      <dsp:nvSpPr>
        <dsp:cNvPr id="0" name=""/>
        <dsp:cNvSpPr/>
      </dsp:nvSpPr>
      <dsp:spPr>
        <a:xfrm>
          <a:off x="67888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678886" y="2577026"/>
        <a:ext cx="1830239" cy="603848"/>
      </dsp:txXfrm>
    </dsp:sp>
    <dsp:sp modelId="{7B892517-3577-4B8C-A3A3-3FACF04C3128}">
      <dsp:nvSpPr>
        <dsp:cNvPr id="0" name=""/>
        <dsp:cNvSpPr/>
      </dsp:nvSpPr>
      <dsp:spPr>
        <a:xfrm>
          <a:off x="751800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1800" y="3434490"/>
        <a:ext cx="1684409" cy="603848"/>
      </dsp:txXfrm>
    </dsp:sp>
    <dsp:sp modelId="{306E2A7A-EB19-4F17-8DB2-5642A516BD22}">
      <dsp:nvSpPr>
        <dsp:cNvPr id="0" name=""/>
        <dsp:cNvSpPr/>
      </dsp:nvSpPr>
      <dsp:spPr>
        <a:xfrm>
          <a:off x="2762741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62741" y="2577026"/>
        <a:ext cx="1830239" cy="603848"/>
      </dsp:txXfrm>
    </dsp:sp>
    <dsp:sp modelId="{5DAC3151-D554-414A-BFFE-7B6B5CC07D2B}">
      <dsp:nvSpPr>
        <dsp:cNvPr id="0" name=""/>
        <dsp:cNvSpPr/>
      </dsp:nvSpPr>
      <dsp:spPr>
        <a:xfrm>
          <a:off x="2835656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(o) /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2835656" y="3434490"/>
        <a:ext cx="1684409" cy="603848"/>
      </dsp:txXfrm>
    </dsp:sp>
    <dsp:sp modelId="{7B20AA5B-78CC-4C28-AFCF-4E286E39B8BD}">
      <dsp:nvSpPr>
        <dsp:cNvPr id="0" name=""/>
        <dsp:cNvSpPr/>
      </dsp:nvSpPr>
      <dsp:spPr>
        <a:xfrm>
          <a:off x="2603385" y="4291954"/>
          <a:ext cx="2148950" cy="56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603385" y="4291954"/>
        <a:ext cx="2148950" cy="564513"/>
      </dsp:txXfrm>
    </dsp:sp>
    <dsp:sp modelId="{113BD770-A69E-4869-B277-EE52410E15C1}">
      <dsp:nvSpPr>
        <dsp:cNvPr id="0" name=""/>
        <dsp:cNvSpPr/>
      </dsp:nvSpPr>
      <dsp:spPr>
        <a:xfrm>
          <a:off x="3074012" y="5110084"/>
          <a:ext cx="1207696" cy="429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074012" y="5110084"/>
        <a:ext cx="1207696" cy="429897"/>
      </dsp:txXfrm>
    </dsp:sp>
    <dsp:sp modelId="{C8F37E45-4B33-4AB3-8F74-AFD39B512C1E}">
      <dsp:nvSpPr>
        <dsp:cNvPr id="0" name=""/>
        <dsp:cNvSpPr/>
      </dsp:nvSpPr>
      <dsp:spPr>
        <a:xfrm>
          <a:off x="484659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</a:t>
          </a:r>
          <a:r>
            <a:rPr lang="es-ES" sz="1200" kern="1200" dirty="0" smtClean="0"/>
            <a:t>Públicos</a:t>
          </a:r>
          <a:endParaRPr lang="es-ES" sz="1200" kern="1200" dirty="0" smtClean="0"/>
        </a:p>
      </dsp:txBody>
      <dsp:txXfrm>
        <a:off x="4846596" y="2577026"/>
        <a:ext cx="1830239" cy="603848"/>
      </dsp:txXfrm>
    </dsp:sp>
    <dsp:sp modelId="{72D245B5-78C7-4C06-BA51-0CEDF95A9E11}">
      <dsp:nvSpPr>
        <dsp:cNvPr id="0" name=""/>
        <dsp:cNvSpPr/>
      </dsp:nvSpPr>
      <dsp:spPr>
        <a:xfrm>
          <a:off x="4919511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4919511" y="3434490"/>
        <a:ext cx="1684409" cy="603848"/>
      </dsp:txXfrm>
    </dsp:sp>
    <dsp:sp modelId="{D01BD23B-49AB-44C5-B624-42387677BFD9}">
      <dsp:nvSpPr>
        <dsp:cNvPr id="0" name=""/>
        <dsp:cNvSpPr/>
      </dsp:nvSpPr>
      <dsp:spPr>
        <a:xfrm>
          <a:off x="5157868" y="4291954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5157868" y="4291954"/>
        <a:ext cx="1207696" cy="603848"/>
      </dsp:txXfrm>
    </dsp:sp>
    <dsp:sp modelId="{21F44CF2-85E2-4FB1-8ED2-CA886AC7D121}">
      <dsp:nvSpPr>
        <dsp:cNvPr id="0" name=""/>
        <dsp:cNvSpPr/>
      </dsp:nvSpPr>
      <dsp:spPr>
        <a:xfrm>
          <a:off x="2343356" y="862098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43356" y="862098"/>
        <a:ext cx="1207696" cy="603848"/>
      </dsp:txXfrm>
    </dsp:sp>
    <dsp:sp modelId="{5D72DB00-E48A-484B-BF7B-4A67AB2DB344}">
      <dsp:nvSpPr>
        <dsp:cNvPr id="0" name=""/>
        <dsp:cNvSpPr/>
      </dsp:nvSpPr>
      <dsp:spPr>
        <a:xfrm>
          <a:off x="3804669" y="862098"/>
          <a:ext cx="1602673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804669" y="862098"/>
        <a:ext cx="1602673" cy="603848"/>
      </dsp:txXfrm>
    </dsp:sp>
    <dsp:sp modelId="{85887A52-67E2-4DF5-B234-74B1A2E02160}">
      <dsp:nvSpPr>
        <dsp:cNvPr id="0" name=""/>
        <dsp:cNvSpPr/>
      </dsp:nvSpPr>
      <dsp:spPr>
        <a:xfrm>
          <a:off x="2343356" y="1719562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343356" y="1719562"/>
        <a:ext cx="1207696" cy="60384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2971769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794"/>
              </a:lnTo>
              <a:lnTo>
                <a:pt x="116594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855175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116594" y="0"/>
              </a:moveTo>
              <a:lnTo>
                <a:pt x="116594" y="510794"/>
              </a:lnTo>
              <a:lnTo>
                <a:pt x="0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12211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12211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4996746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4"/>
              </a:lnTo>
              <a:lnTo>
                <a:pt x="1961185" y="116594"/>
              </a:lnTo>
              <a:lnTo>
                <a:pt x="1961185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51026" y="4550945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51026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51026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51026" y="218574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35560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1961185" y="0"/>
              </a:moveTo>
              <a:lnTo>
                <a:pt x="1961185" y="116594"/>
              </a:lnTo>
              <a:lnTo>
                <a:pt x="0" y="116594"/>
              </a:lnTo>
              <a:lnTo>
                <a:pt x="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2971769" y="608942"/>
          <a:ext cx="2024976" cy="102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94"/>
              </a:lnTo>
              <a:lnTo>
                <a:pt x="2024976" y="904994"/>
              </a:lnTo>
              <a:lnTo>
                <a:pt x="2024976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1028655" y="2447520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74375" y="608942"/>
          <a:ext cx="1897394" cy="1021589"/>
        </a:xfrm>
        <a:custGeom>
          <a:avLst/>
          <a:gdLst/>
          <a:ahLst/>
          <a:cxnLst/>
          <a:rect l="0" t="0" r="0" b="0"/>
          <a:pathLst>
            <a:path>
              <a:moveTo>
                <a:pt x="1897394" y="0"/>
              </a:moveTo>
              <a:lnTo>
                <a:pt x="1897394" y="904994"/>
              </a:lnTo>
              <a:lnTo>
                <a:pt x="0" y="904994"/>
              </a:lnTo>
              <a:lnTo>
                <a:pt x="0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45772" y="969"/>
          <a:ext cx="2051995" cy="607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1945772" y="969"/>
        <a:ext cx="2051995" cy="607973"/>
      </dsp:txXfrm>
    </dsp:sp>
    <dsp:sp modelId="{44D6B87C-AC30-49E7-8D40-9D18A8874BE5}">
      <dsp:nvSpPr>
        <dsp:cNvPr id="0" name=""/>
        <dsp:cNvSpPr/>
      </dsp:nvSpPr>
      <dsp:spPr>
        <a:xfrm>
          <a:off x="210377" y="1630532"/>
          <a:ext cx="1727996" cy="816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10377" y="1630532"/>
        <a:ext cx="1727996" cy="816988"/>
      </dsp:txXfrm>
    </dsp:sp>
    <dsp:sp modelId="{0D3E3E44-A67B-45A0-9563-39AD692DAA6E}">
      <dsp:nvSpPr>
        <dsp:cNvPr id="0" name=""/>
        <dsp:cNvSpPr/>
      </dsp:nvSpPr>
      <dsp:spPr>
        <a:xfrm>
          <a:off x="210377" y="2680709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10377" y="2680709"/>
        <a:ext cx="1727996" cy="555211"/>
      </dsp:txXfrm>
    </dsp:sp>
    <dsp:sp modelId="{7573027D-17C9-4D93-985D-F89F8121442B}">
      <dsp:nvSpPr>
        <dsp:cNvPr id="0" name=""/>
        <dsp:cNvSpPr/>
      </dsp:nvSpPr>
      <dsp:spPr>
        <a:xfrm>
          <a:off x="4260330" y="1630532"/>
          <a:ext cx="1472832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4260330" y="1630532"/>
        <a:ext cx="1472832" cy="555211"/>
      </dsp:txXfrm>
    </dsp:sp>
    <dsp:sp modelId="{624DD06F-5CB9-4CA5-9233-FDDF69861C64}">
      <dsp:nvSpPr>
        <dsp:cNvPr id="0" name=""/>
        <dsp:cNvSpPr/>
      </dsp:nvSpPr>
      <dsp:spPr>
        <a:xfrm>
          <a:off x="2171562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2171562" y="2418932"/>
        <a:ext cx="1727996" cy="555211"/>
      </dsp:txXfrm>
    </dsp:sp>
    <dsp:sp modelId="{3CD4BA01-90CA-4803-9F1E-9DDC600D1383}">
      <dsp:nvSpPr>
        <dsp:cNvPr id="0" name=""/>
        <dsp:cNvSpPr/>
      </dsp:nvSpPr>
      <dsp:spPr>
        <a:xfrm>
          <a:off x="4132747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132747" y="2418932"/>
        <a:ext cx="1727996" cy="555211"/>
      </dsp:txXfrm>
    </dsp:sp>
    <dsp:sp modelId="{EDF46966-F662-4A14-92AC-75AC84DA8B0B}">
      <dsp:nvSpPr>
        <dsp:cNvPr id="0" name=""/>
        <dsp:cNvSpPr/>
      </dsp:nvSpPr>
      <dsp:spPr>
        <a:xfrm>
          <a:off x="4132747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32747" y="3207333"/>
        <a:ext cx="1727996" cy="555211"/>
      </dsp:txXfrm>
    </dsp:sp>
    <dsp:sp modelId="{9EDBD951-C7B1-4A17-92AA-9A29E5FE4E0E}">
      <dsp:nvSpPr>
        <dsp:cNvPr id="0" name=""/>
        <dsp:cNvSpPr/>
      </dsp:nvSpPr>
      <dsp:spPr>
        <a:xfrm>
          <a:off x="4132747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32747" y="3995733"/>
        <a:ext cx="1727996" cy="555211"/>
      </dsp:txXfrm>
    </dsp:sp>
    <dsp:sp modelId="{DBC501B2-EBFC-4804-ABE2-F975DC7D95D4}">
      <dsp:nvSpPr>
        <dsp:cNvPr id="0" name=""/>
        <dsp:cNvSpPr/>
      </dsp:nvSpPr>
      <dsp:spPr>
        <a:xfrm>
          <a:off x="4132747" y="4784134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32747" y="4784134"/>
        <a:ext cx="1727996" cy="555211"/>
      </dsp:txXfrm>
    </dsp:sp>
    <dsp:sp modelId="{A209D906-C2EF-435F-B87A-D12A9BCB7311}">
      <dsp:nvSpPr>
        <dsp:cNvPr id="0" name=""/>
        <dsp:cNvSpPr/>
      </dsp:nvSpPr>
      <dsp:spPr>
        <a:xfrm>
          <a:off x="6093933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6093933" y="2418932"/>
        <a:ext cx="1727996" cy="555211"/>
      </dsp:txXfrm>
    </dsp:sp>
    <dsp:sp modelId="{D1AB36B2-CE75-4151-81C6-06E7C1C14C79}">
      <dsp:nvSpPr>
        <dsp:cNvPr id="0" name=""/>
        <dsp:cNvSpPr/>
      </dsp:nvSpPr>
      <dsp:spPr>
        <a:xfrm>
          <a:off x="6093933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6093933" y="3207333"/>
        <a:ext cx="1727996" cy="555211"/>
      </dsp:txXfrm>
    </dsp:sp>
    <dsp:sp modelId="{6B682B2C-0C22-4FD3-B23E-369031A797B5}">
      <dsp:nvSpPr>
        <dsp:cNvPr id="0" name=""/>
        <dsp:cNvSpPr/>
      </dsp:nvSpPr>
      <dsp:spPr>
        <a:xfrm>
          <a:off x="6093933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6093933" y="3995733"/>
        <a:ext cx="1727996" cy="555211"/>
      </dsp:txXfrm>
    </dsp:sp>
    <dsp:sp modelId="{8C89A3BC-E9A4-4804-A00C-1E8981C34256}">
      <dsp:nvSpPr>
        <dsp:cNvPr id="0" name=""/>
        <dsp:cNvSpPr/>
      </dsp:nvSpPr>
      <dsp:spPr>
        <a:xfrm>
          <a:off x="1744752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1744752" y="842131"/>
        <a:ext cx="1110423" cy="555211"/>
      </dsp:txXfrm>
    </dsp:sp>
    <dsp:sp modelId="{A1EED643-E759-4ABE-908E-68E04A4F109C}">
      <dsp:nvSpPr>
        <dsp:cNvPr id="0" name=""/>
        <dsp:cNvSpPr/>
      </dsp:nvSpPr>
      <dsp:spPr>
        <a:xfrm>
          <a:off x="3088364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3088364" y="842131"/>
        <a:ext cx="1110423" cy="555211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787105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1551528" y="134636"/>
              </a:lnTo>
              <a:lnTo>
                <a:pt x="1551528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41385" y="43931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41385" y="34827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41385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41385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7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7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1551528" y="0"/>
              </a:moveTo>
              <a:lnTo>
                <a:pt x="1551528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59812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2327292" y="134636"/>
              </a:lnTo>
              <a:lnTo>
                <a:pt x="2327292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38328" y="4284319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38328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38328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38328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84048" y="642715"/>
          <a:ext cx="775764" cy="269273"/>
        </a:xfrm>
        <a:custGeom>
          <a:avLst/>
          <a:gdLst/>
          <a:ahLst/>
          <a:cxnLst/>
          <a:rect l="0" t="0" r="0" b="0"/>
          <a:pathLst>
            <a:path>
              <a:moveTo>
                <a:pt x="775764" y="0"/>
              </a:moveTo>
              <a:lnTo>
                <a:pt x="775764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86800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86800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86800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132520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2327292" y="0"/>
              </a:moveTo>
              <a:lnTo>
                <a:pt x="2327292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455082" y="1588"/>
          <a:ext cx="2009459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455082" y="1588"/>
        <a:ext cx="2009459" cy="641127"/>
      </dsp:txXfrm>
    </dsp:sp>
    <dsp:sp modelId="{3E0E4A5A-04D3-4198-8031-D26782D4B242}">
      <dsp:nvSpPr>
        <dsp:cNvPr id="0" name=""/>
        <dsp:cNvSpPr/>
      </dsp:nvSpPr>
      <dsp:spPr>
        <a:xfrm>
          <a:off x="491393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91393" y="911989"/>
        <a:ext cx="1282254" cy="641127"/>
      </dsp:txXfrm>
    </dsp:sp>
    <dsp:sp modelId="{39296C99-6D75-46F3-B2FA-F5EC2564D5AB}">
      <dsp:nvSpPr>
        <dsp:cNvPr id="0" name=""/>
        <dsp:cNvSpPr/>
      </dsp:nvSpPr>
      <dsp:spPr>
        <a:xfrm>
          <a:off x="491393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491393" y="1822389"/>
        <a:ext cx="1282254" cy="641127"/>
      </dsp:txXfrm>
    </dsp:sp>
    <dsp:sp modelId="{CA14C86D-3F34-4963-8B6F-54E0763C63C3}">
      <dsp:nvSpPr>
        <dsp:cNvPr id="0" name=""/>
        <dsp:cNvSpPr/>
      </dsp:nvSpPr>
      <dsp:spPr>
        <a:xfrm>
          <a:off x="491393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491393" y="2732790"/>
        <a:ext cx="1282254" cy="641127"/>
      </dsp:txXfrm>
    </dsp:sp>
    <dsp:sp modelId="{6E342A9D-A435-439F-BFC6-9DA2AA115C1E}">
      <dsp:nvSpPr>
        <dsp:cNvPr id="0" name=""/>
        <dsp:cNvSpPr/>
      </dsp:nvSpPr>
      <dsp:spPr>
        <a:xfrm>
          <a:off x="491393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91393" y="3643191"/>
        <a:ext cx="1282254" cy="641127"/>
      </dsp:txXfrm>
    </dsp:sp>
    <dsp:sp modelId="{FEA13432-800E-4199-84B4-AD0F618DAAC4}">
      <dsp:nvSpPr>
        <dsp:cNvPr id="0" name=""/>
        <dsp:cNvSpPr/>
      </dsp:nvSpPr>
      <dsp:spPr>
        <a:xfrm>
          <a:off x="2042921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Eléctrico(a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042921" y="911989"/>
        <a:ext cx="1282254" cy="641127"/>
      </dsp:txXfrm>
    </dsp:sp>
    <dsp:sp modelId="{CC6AC018-FAA0-40BF-A8F5-94D8EA94FCBB}">
      <dsp:nvSpPr>
        <dsp:cNvPr id="0" name=""/>
        <dsp:cNvSpPr/>
      </dsp:nvSpPr>
      <dsp:spPr>
        <a:xfrm>
          <a:off x="2042921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042921" y="1822389"/>
        <a:ext cx="1282254" cy="641127"/>
      </dsp:txXfrm>
    </dsp:sp>
    <dsp:sp modelId="{04BCB338-337F-401A-899B-818701BA2DF0}">
      <dsp:nvSpPr>
        <dsp:cNvPr id="0" name=""/>
        <dsp:cNvSpPr/>
      </dsp:nvSpPr>
      <dsp:spPr>
        <a:xfrm>
          <a:off x="2042921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042921" y="2732790"/>
        <a:ext cx="1282254" cy="641127"/>
      </dsp:txXfrm>
    </dsp:sp>
    <dsp:sp modelId="{4B810FD5-C8F8-4CBC-ADB6-EE5DE33FF930}">
      <dsp:nvSpPr>
        <dsp:cNvPr id="0" name=""/>
        <dsp:cNvSpPr/>
      </dsp:nvSpPr>
      <dsp:spPr>
        <a:xfrm>
          <a:off x="2042921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042921" y="3643191"/>
        <a:ext cx="1282254" cy="641127"/>
      </dsp:txXfrm>
    </dsp:sp>
    <dsp:sp modelId="{24E955CF-E29A-4DE1-8F86-83E268A2B9EF}">
      <dsp:nvSpPr>
        <dsp:cNvPr id="0" name=""/>
        <dsp:cNvSpPr/>
      </dsp:nvSpPr>
      <dsp:spPr>
        <a:xfrm>
          <a:off x="2042921" y="4553592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042921" y="4553592"/>
        <a:ext cx="1282254" cy="641127"/>
      </dsp:txXfrm>
    </dsp:sp>
    <dsp:sp modelId="{867E8C00-F74D-4D19-BCF3-A0D793F7C168}">
      <dsp:nvSpPr>
        <dsp:cNvPr id="0" name=""/>
        <dsp:cNvSpPr/>
      </dsp:nvSpPr>
      <dsp:spPr>
        <a:xfrm>
          <a:off x="5145977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5145977" y="911989"/>
        <a:ext cx="1282254" cy="641127"/>
      </dsp:txXfrm>
    </dsp:sp>
    <dsp:sp modelId="{7B66BA6F-8C85-459E-ACFA-24A5897A60DD}">
      <dsp:nvSpPr>
        <dsp:cNvPr id="0" name=""/>
        <dsp:cNvSpPr/>
      </dsp:nvSpPr>
      <dsp:spPr>
        <a:xfrm>
          <a:off x="3594449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3594449" y="1822389"/>
        <a:ext cx="1282254" cy="749952"/>
      </dsp:txXfrm>
    </dsp:sp>
    <dsp:sp modelId="{8A593C33-43D7-4FDA-8018-76EEAD89C6D9}">
      <dsp:nvSpPr>
        <dsp:cNvPr id="0" name=""/>
        <dsp:cNvSpPr/>
      </dsp:nvSpPr>
      <dsp:spPr>
        <a:xfrm>
          <a:off x="3594449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594449" y="2841615"/>
        <a:ext cx="1282254" cy="641127"/>
      </dsp:txXfrm>
    </dsp:sp>
    <dsp:sp modelId="{1CFA214E-4C22-49DA-B22E-9BC06F24225E}">
      <dsp:nvSpPr>
        <dsp:cNvPr id="0" name=""/>
        <dsp:cNvSpPr/>
      </dsp:nvSpPr>
      <dsp:spPr>
        <a:xfrm>
          <a:off x="5145977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5145977" y="1822389"/>
        <a:ext cx="1282254" cy="749952"/>
      </dsp:txXfrm>
    </dsp:sp>
    <dsp:sp modelId="{3322AF5F-38B0-4E5F-95B8-8AB4FBC31DAC}">
      <dsp:nvSpPr>
        <dsp:cNvPr id="0" name=""/>
        <dsp:cNvSpPr/>
      </dsp:nvSpPr>
      <dsp:spPr>
        <a:xfrm>
          <a:off x="5145977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Jardinería</a:t>
          </a:r>
          <a:endParaRPr lang="es-ES" sz="1200" kern="1200" dirty="0"/>
        </a:p>
      </dsp:txBody>
      <dsp:txXfrm>
        <a:off x="5145977" y="2841615"/>
        <a:ext cx="1282254" cy="641127"/>
      </dsp:txXfrm>
    </dsp:sp>
    <dsp:sp modelId="{B6562D32-1841-4259-BDF1-8917B13F9E41}">
      <dsp:nvSpPr>
        <dsp:cNvPr id="0" name=""/>
        <dsp:cNvSpPr/>
      </dsp:nvSpPr>
      <dsp:spPr>
        <a:xfrm>
          <a:off x="5145977" y="3752016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5145977" y="3752016"/>
        <a:ext cx="1282254" cy="641127"/>
      </dsp:txXfrm>
    </dsp:sp>
    <dsp:sp modelId="{24408542-F3CF-4830-BBDE-7962C095A992}">
      <dsp:nvSpPr>
        <dsp:cNvPr id="0" name=""/>
        <dsp:cNvSpPr/>
      </dsp:nvSpPr>
      <dsp:spPr>
        <a:xfrm>
          <a:off x="5145977" y="4662417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145977" y="4662417"/>
        <a:ext cx="1282254" cy="641127"/>
      </dsp:txXfrm>
    </dsp:sp>
    <dsp:sp modelId="{2B6EB9F0-7184-4362-B000-7852C8BAD27F}">
      <dsp:nvSpPr>
        <dsp:cNvPr id="0" name=""/>
        <dsp:cNvSpPr/>
      </dsp:nvSpPr>
      <dsp:spPr>
        <a:xfrm>
          <a:off x="6697506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/>
        </a:p>
      </dsp:txBody>
      <dsp:txXfrm>
        <a:off x="6697506" y="1822389"/>
        <a:ext cx="1282254" cy="749952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935792" y="2494410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6178264" y="1589113"/>
          <a:ext cx="1803248" cy="267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1"/>
              </a:lnTo>
              <a:lnTo>
                <a:pt x="1803248" y="133881"/>
              </a:lnTo>
              <a:lnTo>
                <a:pt x="1803248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6132544" y="4305002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6132544" y="3399706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6132544" y="2494410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6132544" y="1589113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4329295" y="3043427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4375015" y="1589113"/>
          <a:ext cx="1803248" cy="267763"/>
        </a:xfrm>
        <a:custGeom>
          <a:avLst/>
          <a:gdLst/>
          <a:ahLst/>
          <a:cxnLst/>
          <a:rect l="0" t="0" r="0" b="0"/>
          <a:pathLst>
            <a:path>
              <a:moveTo>
                <a:pt x="1803248" y="0"/>
              </a:moveTo>
              <a:lnTo>
                <a:pt x="1803248" y="133881"/>
              </a:lnTo>
              <a:lnTo>
                <a:pt x="0" y="133881"/>
              </a:lnTo>
              <a:lnTo>
                <a:pt x="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924200" y="683817"/>
          <a:ext cx="2254063" cy="267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1"/>
              </a:lnTo>
              <a:lnTo>
                <a:pt x="2254063" y="133881"/>
              </a:lnTo>
              <a:lnTo>
                <a:pt x="2254063" y="2677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18AD1-619C-40E5-919D-005DE058757A}">
      <dsp:nvSpPr>
        <dsp:cNvPr id="0" name=""/>
        <dsp:cNvSpPr/>
      </dsp:nvSpPr>
      <dsp:spPr>
        <a:xfrm>
          <a:off x="2526041" y="2494410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C2D88-7BD8-4B3A-95B5-6D43DDFFE92D}">
      <dsp:nvSpPr>
        <dsp:cNvPr id="0" name=""/>
        <dsp:cNvSpPr/>
      </dsp:nvSpPr>
      <dsp:spPr>
        <a:xfrm>
          <a:off x="1670136" y="1589113"/>
          <a:ext cx="901624" cy="267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81"/>
              </a:lnTo>
              <a:lnTo>
                <a:pt x="901624" y="133881"/>
              </a:lnTo>
              <a:lnTo>
                <a:pt x="901624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E9AEC-5ED2-4E09-9E13-966D2C710F2A}">
      <dsp:nvSpPr>
        <dsp:cNvPr id="0" name=""/>
        <dsp:cNvSpPr/>
      </dsp:nvSpPr>
      <dsp:spPr>
        <a:xfrm>
          <a:off x="722786" y="4305002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722786" y="3399706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722786" y="2494410"/>
          <a:ext cx="91440" cy="267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768506" y="1589113"/>
          <a:ext cx="901630" cy="267763"/>
        </a:xfrm>
        <a:custGeom>
          <a:avLst/>
          <a:gdLst/>
          <a:ahLst/>
          <a:cxnLst/>
          <a:rect l="0" t="0" r="0" b="0"/>
          <a:pathLst>
            <a:path>
              <a:moveTo>
                <a:pt x="901630" y="0"/>
              </a:moveTo>
              <a:lnTo>
                <a:pt x="901630" y="133881"/>
              </a:lnTo>
              <a:lnTo>
                <a:pt x="0" y="133881"/>
              </a:lnTo>
              <a:lnTo>
                <a:pt x="0" y="2677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70136" y="683817"/>
          <a:ext cx="2254063" cy="267763"/>
        </a:xfrm>
        <a:custGeom>
          <a:avLst/>
          <a:gdLst/>
          <a:ahLst/>
          <a:cxnLst/>
          <a:rect l="0" t="0" r="0" b="0"/>
          <a:pathLst>
            <a:path>
              <a:moveTo>
                <a:pt x="2254063" y="0"/>
              </a:moveTo>
              <a:lnTo>
                <a:pt x="2254063" y="133881"/>
              </a:lnTo>
              <a:lnTo>
                <a:pt x="0" y="133881"/>
              </a:lnTo>
              <a:lnTo>
                <a:pt x="0" y="2677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831112" y="46284"/>
          <a:ext cx="2186176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 </a:t>
          </a:r>
        </a:p>
      </dsp:txBody>
      <dsp:txXfrm>
        <a:off x="2831112" y="46284"/>
        <a:ext cx="2186176" cy="637532"/>
      </dsp:txXfrm>
    </dsp:sp>
    <dsp:sp modelId="{57FF8BEC-B0EA-48AE-8BDD-9E6F4FABFD87}">
      <dsp:nvSpPr>
        <dsp:cNvPr id="0" name=""/>
        <dsp:cNvSpPr/>
      </dsp:nvSpPr>
      <dsp:spPr>
        <a:xfrm>
          <a:off x="883663" y="951581"/>
          <a:ext cx="1572946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883663" y="951581"/>
        <a:ext cx="1572946" cy="637532"/>
      </dsp:txXfrm>
    </dsp:sp>
    <dsp:sp modelId="{820968F9-2E0B-4F31-8796-2C210491A2DE}">
      <dsp:nvSpPr>
        <dsp:cNvPr id="0" name=""/>
        <dsp:cNvSpPr/>
      </dsp:nvSpPr>
      <dsp:spPr>
        <a:xfrm>
          <a:off x="764" y="1856877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764" y="1856877"/>
        <a:ext cx="1535484" cy="637532"/>
      </dsp:txXfrm>
    </dsp:sp>
    <dsp:sp modelId="{D5448BF4-97DF-45EF-BB7E-534478A93B50}">
      <dsp:nvSpPr>
        <dsp:cNvPr id="0" name=""/>
        <dsp:cNvSpPr/>
      </dsp:nvSpPr>
      <dsp:spPr>
        <a:xfrm>
          <a:off x="764" y="2762173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764" y="2762173"/>
        <a:ext cx="1535484" cy="637532"/>
      </dsp:txXfrm>
    </dsp:sp>
    <dsp:sp modelId="{6F99B58D-898B-40C4-A885-166BF62777BB}">
      <dsp:nvSpPr>
        <dsp:cNvPr id="0" name=""/>
        <dsp:cNvSpPr/>
      </dsp:nvSpPr>
      <dsp:spPr>
        <a:xfrm>
          <a:off x="764" y="3667470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764" y="3667470"/>
        <a:ext cx="1535484" cy="637532"/>
      </dsp:txXfrm>
    </dsp:sp>
    <dsp:sp modelId="{942C55C4-5E9A-4291-8857-5670B9EC3E21}">
      <dsp:nvSpPr>
        <dsp:cNvPr id="0" name=""/>
        <dsp:cNvSpPr/>
      </dsp:nvSpPr>
      <dsp:spPr>
        <a:xfrm>
          <a:off x="130973" y="4572766"/>
          <a:ext cx="1275065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30973" y="4572766"/>
        <a:ext cx="1275065" cy="637532"/>
      </dsp:txXfrm>
    </dsp:sp>
    <dsp:sp modelId="{71D37172-504E-4D27-9A20-6928AF0B4525}">
      <dsp:nvSpPr>
        <dsp:cNvPr id="0" name=""/>
        <dsp:cNvSpPr/>
      </dsp:nvSpPr>
      <dsp:spPr>
        <a:xfrm>
          <a:off x="1804012" y="1856877"/>
          <a:ext cx="1535497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 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04012" y="1856877"/>
        <a:ext cx="1535497" cy="637532"/>
      </dsp:txXfrm>
    </dsp:sp>
    <dsp:sp modelId="{3BA6D721-2906-48C6-A7A9-28C254B84ADE}">
      <dsp:nvSpPr>
        <dsp:cNvPr id="0" name=""/>
        <dsp:cNvSpPr/>
      </dsp:nvSpPr>
      <dsp:spPr>
        <a:xfrm>
          <a:off x="1804012" y="2762173"/>
          <a:ext cx="1535497" cy="11181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  <a:endParaRPr lang="es-ES" sz="1200" kern="1200" dirty="0" smtClean="0"/>
        </a:p>
      </dsp:txBody>
      <dsp:txXfrm>
        <a:off x="1804012" y="2762173"/>
        <a:ext cx="1535497" cy="1118187"/>
      </dsp:txXfrm>
    </dsp:sp>
    <dsp:sp modelId="{97E43134-D068-44FB-9367-42C28D35779F}">
      <dsp:nvSpPr>
        <dsp:cNvPr id="0" name=""/>
        <dsp:cNvSpPr/>
      </dsp:nvSpPr>
      <dsp:spPr>
        <a:xfrm>
          <a:off x="5391791" y="951581"/>
          <a:ext cx="1572946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391791" y="951581"/>
        <a:ext cx="1572946" cy="637532"/>
      </dsp:txXfrm>
    </dsp:sp>
    <dsp:sp modelId="{0C251DFA-4A0A-4F30-AE2A-9DECE8C221C6}">
      <dsp:nvSpPr>
        <dsp:cNvPr id="0" name=""/>
        <dsp:cNvSpPr/>
      </dsp:nvSpPr>
      <dsp:spPr>
        <a:xfrm>
          <a:off x="3607273" y="1856877"/>
          <a:ext cx="1535484" cy="11865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3607273" y="1856877"/>
        <a:ext cx="1535484" cy="1186550"/>
      </dsp:txXfrm>
    </dsp:sp>
    <dsp:sp modelId="{7656F621-8197-440C-A63E-AE90CE592D13}">
      <dsp:nvSpPr>
        <dsp:cNvPr id="0" name=""/>
        <dsp:cNvSpPr/>
      </dsp:nvSpPr>
      <dsp:spPr>
        <a:xfrm>
          <a:off x="3607273" y="3311191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3607273" y="3311191"/>
        <a:ext cx="1535484" cy="637532"/>
      </dsp:txXfrm>
    </dsp:sp>
    <dsp:sp modelId="{39D289FF-D3F2-4818-BFB0-18BF4CAFD425}">
      <dsp:nvSpPr>
        <dsp:cNvPr id="0" name=""/>
        <dsp:cNvSpPr/>
      </dsp:nvSpPr>
      <dsp:spPr>
        <a:xfrm>
          <a:off x="5410521" y="1856877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5410521" y="1856877"/>
        <a:ext cx="1535484" cy="637532"/>
      </dsp:txXfrm>
    </dsp:sp>
    <dsp:sp modelId="{28FB614D-7FA4-4336-8E00-1C130EBC9A73}">
      <dsp:nvSpPr>
        <dsp:cNvPr id="0" name=""/>
        <dsp:cNvSpPr/>
      </dsp:nvSpPr>
      <dsp:spPr>
        <a:xfrm>
          <a:off x="5410521" y="2762173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410521" y="2762173"/>
        <a:ext cx="1535484" cy="637532"/>
      </dsp:txXfrm>
    </dsp:sp>
    <dsp:sp modelId="{1C89CBDE-1E2C-43A9-9B92-F7223E55648B}">
      <dsp:nvSpPr>
        <dsp:cNvPr id="0" name=""/>
        <dsp:cNvSpPr/>
      </dsp:nvSpPr>
      <dsp:spPr>
        <a:xfrm>
          <a:off x="5410521" y="3667470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5410521" y="3667470"/>
        <a:ext cx="1535484" cy="637532"/>
      </dsp:txXfrm>
    </dsp:sp>
    <dsp:sp modelId="{4A8D5658-B2DD-47E8-ABD7-1EE55F3FEA19}">
      <dsp:nvSpPr>
        <dsp:cNvPr id="0" name=""/>
        <dsp:cNvSpPr/>
      </dsp:nvSpPr>
      <dsp:spPr>
        <a:xfrm>
          <a:off x="5410521" y="4572766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410521" y="4572766"/>
        <a:ext cx="1535484" cy="637532"/>
      </dsp:txXfrm>
    </dsp:sp>
    <dsp:sp modelId="{4E0B86EE-0949-44F2-8C76-C0BDD0EB6F49}">
      <dsp:nvSpPr>
        <dsp:cNvPr id="0" name=""/>
        <dsp:cNvSpPr/>
      </dsp:nvSpPr>
      <dsp:spPr>
        <a:xfrm>
          <a:off x="7213770" y="1856877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213770" y="1856877"/>
        <a:ext cx="1535484" cy="637532"/>
      </dsp:txXfrm>
    </dsp:sp>
    <dsp:sp modelId="{70E59F26-C358-4F24-93F6-9CFDBA0220AF}">
      <dsp:nvSpPr>
        <dsp:cNvPr id="0" name=""/>
        <dsp:cNvSpPr/>
      </dsp:nvSpPr>
      <dsp:spPr>
        <a:xfrm>
          <a:off x="7213770" y="2762173"/>
          <a:ext cx="1535484" cy="637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7213770" y="2762173"/>
        <a:ext cx="1535484" cy="637532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C5A6-99F0-4960-820E-3772B14767DE}">
      <dsp:nvSpPr>
        <dsp:cNvPr id="0" name=""/>
        <dsp:cNvSpPr/>
      </dsp:nvSpPr>
      <dsp:spPr>
        <a:xfrm>
          <a:off x="4176464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704"/>
              </a:lnTo>
              <a:lnTo>
                <a:pt x="125932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E16C-540A-49F2-B998-A639DC5C299B}">
      <dsp:nvSpPr>
        <dsp:cNvPr id="0" name=""/>
        <dsp:cNvSpPr/>
      </dsp:nvSpPr>
      <dsp:spPr>
        <a:xfrm>
          <a:off x="4050531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125932" y="0"/>
              </a:moveTo>
              <a:lnTo>
                <a:pt x="125932" y="551704"/>
              </a:lnTo>
              <a:lnTo>
                <a:pt x="0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582F-D197-41E2-A0B2-E38C496F17C1}">
      <dsp:nvSpPr>
        <dsp:cNvPr id="0" name=""/>
        <dsp:cNvSpPr/>
      </dsp:nvSpPr>
      <dsp:spPr>
        <a:xfrm>
          <a:off x="7208533" y="485903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ACB4-3FEC-4A97-B1A2-0F5DE37DE49C}">
      <dsp:nvSpPr>
        <dsp:cNvPr id="0" name=""/>
        <dsp:cNvSpPr/>
      </dsp:nvSpPr>
      <dsp:spPr>
        <a:xfrm>
          <a:off x="720853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669-6CC1-48CE-B39B-F8B0E06A2FDE}">
      <dsp:nvSpPr>
        <dsp:cNvPr id="0" name=""/>
        <dsp:cNvSpPr/>
      </dsp:nvSpPr>
      <dsp:spPr>
        <a:xfrm>
          <a:off x="720853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5228-49B4-4974-A6CF-1595E81DF4CB}">
      <dsp:nvSpPr>
        <dsp:cNvPr id="0" name=""/>
        <dsp:cNvSpPr/>
      </dsp:nvSpPr>
      <dsp:spPr>
        <a:xfrm>
          <a:off x="720853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04E8-E61A-4D03-BF46-18888F1387A3}">
      <dsp:nvSpPr>
        <dsp:cNvPr id="0" name=""/>
        <dsp:cNvSpPr/>
      </dsp:nvSpPr>
      <dsp:spPr>
        <a:xfrm>
          <a:off x="417646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3077789" y="977475"/>
              </a:lnTo>
              <a:lnTo>
                <a:pt x="307778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BCFD-A777-4379-9F0D-6365FC9B5A2C}">
      <dsp:nvSpPr>
        <dsp:cNvPr id="0" name=""/>
        <dsp:cNvSpPr/>
      </dsp:nvSpPr>
      <dsp:spPr>
        <a:xfrm>
          <a:off x="515667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41A6-7C14-4A3D-8E2C-37FFD66A1375}">
      <dsp:nvSpPr>
        <dsp:cNvPr id="0" name=""/>
        <dsp:cNvSpPr/>
      </dsp:nvSpPr>
      <dsp:spPr>
        <a:xfrm>
          <a:off x="515667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757B-4B0A-48D9-9537-1340E09C1FAD}">
      <dsp:nvSpPr>
        <dsp:cNvPr id="0" name=""/>
        <dsp:cNvSpPr/>
      </dsp:nvSpPr>
      <dsp:spPr>
        <a:xfrm>
          <a:off x="515667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5462-2DED-44FF-9270-75D9E535F4AC}">
      <dsp:nvSpPr>
        <dsp:cNvPr id="0" name=""/>
        <dsp:cNvSpPr/>
      </dsp:nvSpPr>
      <dsp:spPr>
        <a:xfrm>
          <a:off x="417646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1025929" y="977475"/>
              </a:lnTo>
              <a:lnTo>
                <a:pt x="102592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D8C0D-1B7E-4C7B-9906-3BF275B1E334}">
      <dsp:nvSpPr>
        <dsp:cNvPr id="0" name=""/>
        <dsp:cNvSpPr/>
      </dsp:nvSpPr>
      <dsp:spPr>
        <a:xfrm>
          <a:off x="3104814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BFD1-9949-4B99-88BC-8430EB1B948A}">
      <dsp:nvSpPr>
        <dsp:cNvPr id="0" name=""/>
        <dsp:cNvSpPr/>
      </dsp:nvSpPr>
      <dsp:spPr>
        <a:xfrm>
          <a:off x="3104814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7B51-4DD2-4D0D-8434-7262E3DF6529}">
      <dsp:nvSpPr>
        <dsp:cNvPr id="0" name=""/>
        <dsp:cNvSpPr/>
      </dsp:nvSpPr>
      <dsp:spPr>
        <a:xfrm>
          <a:off x="315053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1025929" y="0"/>
              </a:moveTo>
              <a:lnTo>
                <a:pt x="102592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66E4-91EC-4E03-BCA8-C09D72C1D5CE}">
      <dsp:nvSpPr>
        <dsp:cNvPr id="0" name=""/>
        <dsp:cNvSpPr/>
      </dsp:nvSpPr>
      <dsp:spPr>
        <a:xfrm>
          <a:off x="109867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3077789" y="0"/>
              </a:moveTo>
              <a:lnTo>
                <a:pt x="307778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EF60-4A88-4A7C-8D51-F0BF7FD83D80}">
      <dsp:nvSpPr>
        <dsp:cNvPr id="0" name=""/>
        <dsp:cNvSpPr/>
      </dsp:nvSpPr>
      <dsp:spPr>
        <a:xfrm>
          <a:off x="3132465" y="1637"/>
          <a:ext cx="2087996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sp:txBody>
      <dsp:txXfrm>
        <a:off x="3132465" y="1637"/>
        <a:ext cx="2087996" cy="599678"/>
      </dsp:txXfrm>
    </dsp:sp>
    <dsp:sp modelId="{E88AB387-F782-4E10-B572-543AA322C7B1}">
      <dsp:nvSpPr>
        <dsp:cNvPr id="0" name=""/>
        <dsp:cNvSpPr/>
      </dsp:nvSpPr>
      <dsp:spPr>
        <a:xfrm>
          <a:off x="198676" y="1704723"/>
          <a:ext cx="1799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8676" y="1704723"/>
        <a:ext cx="1799994" cy="899997"/>
      </dsp:txXfrm>
    </dsp:sp>
    <dsp:sp modelId="{CBA08C0A-57EB-4788-BDFC-BC7A006DDDFA}">
      <dsp:nvSpPr>
        <dsp:cNvPr id="0" name=""/>
        <dsp:cNvSpPr/>
      </dsp:nvSpPr>
      <dsp:spPr>
        <a:xfrm>
          <a:off x="225053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250536" y="1704723"/>
        <a:ext cx="1799994" cy="599678"/>
      </dsp:txXfrm>
    </dsp:sp>
    <dsp:sp modelId="{C1C0C0E4-2984-4B73-BDF6-91D1EDBE4389}">
      <dsp:nvSpPr>
        <dsp:cNvPr id="0" name=""/>
        <dsp:cNvSpPr/>
      </dsp:nvSpPr>
      <dsp:spPr>
        <a:xfrm>
          <a:off x="225053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2556267"/>
        <a:ext cx="1799994" cy="599678"/>
      </dsp:txXfrm>
    </dsp:sp>
    <dsp:sp modelId="{9EBA6019-FF3C-4FE1-AE77-C3E05259D9BF}">
      <dsp:nvSpPr>
        <dsp:cNvPr id="0" name=""/>
        <dsp:cNvSpPr/>
      </dsp:nvSpPr>
      <dsp:spPr>
        <a:xfrm>
          <a:off x="225053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3407810"/>
        <a:ext cx="1799994" cy="599678"/>
      </dsp:txXfrm>
    </dsp:sp>
    <dsp:sp modelId="{7FFE90AF-DB5A-4802-B53C-D173704A60B9}">
      <dsp:nvSpPr>
        <dsp:cNvPr id="0" name=""/>
        <dsp:cNvSpPr/>
      </dsp:nvSpPr>
      <dsp:spPr>
        <a:xfrm>
          <a:off x="430239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Encargados(as) Sección </a:t>
          </a:r>
        </a:p>
      </dsp:txBody>
      <dsp:txXfrm>
        <a:off x="4302396" y="1704723"/>
        <a:ext cx="1799994" cy="599678"/>
      </dsp:txXfrm>
    </dsp:sp>
    <dsp:sp modelId="{6C321C4C-974B-4EE5-848F-D905B09EA118}">
      <dsp:nvSpPr>
        <dsp:cNvPr id="0" name=""/>
        <dsp:cNvSpPr/>
      </dsp:nvSpPr>
      <dsp:spPr>
        <a:xfrm>
          <a:off x="430239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2556267"/>
        <a:ext cx="1799994" cy="599678"/>
      </dsp:txXfrm>
    </dsp:sp>
    <dsp:sp modelId="{3CB7901D-7F15-4C5C-A8E6-7A8634310ED4}">
      <dsp:nvSpPr>
        <dsp:cNvPr id="0" name=""/>
        <dsp:cNvSpPr/>
      </dsp:nvSpPr>
      <dsp:spPr>
        <a:xfrm>
          <a:off x="430239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3407810"/>
        <a:ext cx="1799994" cy="599678"/>
      </dsp:txXfrm>
    </dsp:sp>
    <dsp:sp modelId="{ECE79791-1DD9-4F32-BEE7-27192FEAE076}">
      <dsp:nvSpPr>
        <dsp:cNvPr id="0" name=""/>
        <dsp:cNvSpPr/>
      </dsp:nvSpPr>
      <dsp:spPr>
        <a:xfrm>
          <a:off x="430239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4259354"/>
        <a:ext cx="1799994" cy="599678"/>
      </dsp:txXfrm>
    </dsp:sp>
    <dsp:sp modelId="{29BD6CD6-FA11-4212-A7C9-411516F17038}">
      <dsp:nvSpPr>
        <dsp:cNvPr id="0" name=""/>
        <dsp:cNvSpPr/>
      </dsp:nvSpPr>
      <dsp:spPr>
        <a:xfrm>
          <a:off x="635425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54256" y="1704723"/>
        <a:ext cx="1799994" cy="599678"/>
      </dsp:txXfrm>
    </dsp:sp>
    <dsp:sp modelId="{F2E27414-54AD-4028-B99B-9F2689DA2E55}">
      <dsp:nvSpPr>
        <dsp:cNvPr id="0" name=""/>
        <dsp:cNvSpPr/>
      </dsp:nvSpPr>
      <dsp:spPr>
        <a:xfrm>
          <a:off x="635425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 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2556267"/>
        <a:ext cx="1799994" cy="599678"/>
      </dsp:txXfrm>
    </dsp:sp>
    <dsp:sp modelId="{9FFB7D84-D3B0-451C-AA98-F741F8295CEA}">
      <dsp:nvSpPr>
        <dsp:cNvPr id="0" name=""/>
        <dsp:cNvSpPr/>
      </dsp:nvSpPr>
      <dsp:spPr>
        <a:xfrm>
          <a:off x="635425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3407810"/>
        <a:ext cx="1799994" cy="599678"/>
      </dsp:txXfrm>
    </dsp:sp>
    <dsp:sp modelId="{3DEC1EBB-940B-45E2-8B43-B4F03AC4CFAC}">
      <dsp:nvSpPr>
        <dsp:cNvPr id="0" name=""/>
        <dsp:cNvSpPr/>
      </dsp:nvSpPr>
      <dsp:spPr>
        <a:xfrm>
          <a:off x="635425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4259354"/>
        <a:ext cx="1799994" cy="599678"/>
      </dsp:txXfrm>
    </dsp:sp>
    <dsp:sp modelId="{15C8979C-A9F6-4FEB-B179-6E902A254C67}">
      <dsp:nvSpPr>
        <dsp:cNvPr id="0" name=""/>
        <dsp:cNvSpPr/>
      </dsp:nvSpPr>
      <dsp:spPr>
        <a:xfrm>
          <a:off x="6354256" y="511089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kern="1200" dirty="0" smtClean="0">
              <a:latin typeface="Calibri" panose="020F0502020204030204" pitchFamily="34" charset="0"/>
            </a:rPr>
            <a:t>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5110897"/>
        <a:ext cx="1799994" cy="599678"/>
      </dsp:txXfrm>
    </dsp:sp>
    <dsp:sp modelId="{2325D86E-438E-4F32-8C39-25F971B1740B}">
      <dsp:nvSpPr>
        <dsp:cNvPr id="0" name=""/>
        <dsp:cNvSpPr/>
      </dsp:nvSpPr>
      <dsp:spPr>
        <a:xfrm>
          <a:off x="225053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853180"/>
        <a:ext cx="1799994" cy="599678"/>
      </dsp:txXfrm>
    </dsp:sp>
    <dsp:sp modelId="{B27453CF-999B-4618-A3DA-37E8EC6E2134}">
      <dsp:nvSpPr>
        <dsp:cNvPr id="0" name=""/>
        <dsp:cNvSpPr/>
      </dsp:nvSpPr>
      <dsp:spPr>
        <a:xfrm>
          <a:off x="430239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sp:txBody>
      <dsp:txXfrm>
        <a:off x="4302396" y="853180"/>
        <a:ext cx="1799994" cy="59967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478472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850328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1673864" y="138110"/>
              </a:lnTo>
              <a:lnTo>
                <a:pt x="1673864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804608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804608" y="1592292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4130743" y="2526093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4176463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1673864" y="0"/>
              </a:moveTo>
              <a:lnTo>
                <a:pt x="1673864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757997" y="658400"/>
          <a:ext cx="2092330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2092330" y="138110"/>
              </a:lnTo>
              <a:lnTo>
                <a:pt x="2092330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CB015-2B4F-4FE4-A819-A359450D707F}">
      <dsp:nvSpPr>
        <dsp:cNvPr id="0" name=""/>
        <dsp:cNvSpPr/>
      </dsp:nvSpPr>
      <dsp:spPr>
        <a:xfrm>
          <a:off x="2456879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8B3F4-F4DA-4060-B69B-D81CAC96FBAD}">
      <dsp:nvSpPr>
        <dsp:cNvPr id="0" name=""/>
        <dsp:cNvSpPr/>
      </dsp:nvSpPr>
      <dsp:spPr>
        <a:xfrm>
          <a:off x="1665667" y="1592292"/>
          <a:ext cx="836932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836932" y="138110"/>
              </a:lnTo>
              <a:lnTo>
                <a:pt x="836932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1852-83B7-4D2F-A0D5-5DED72EF0EBB}">
      <dsp:nvSpPr>
        <dsp:cNvPr id="0" name=""/>
        <dsp:cNvSpPr/>
      </dsp:nvSpPr>
      <dsp:spPr>
        <a:xfrm>
          <a:off x="783015" y="4393970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783015" y="3460077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783015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828735" y="1592292"/>
          <a:ext cx="836932" cy="276221"/>
        </a:xfrm>
        <a:custGeom>
          <a:avLst/>
          <a:gdLst/>
          <a:ahLst/>
          <a:cxnLst/>
          <a:rect l="0" t="0" r="0" b="0"/>
          <a:pathLst>
            <a:path>
              <a:moveTo>
                <a:pt x="836932" y="0"/>
              </a:moveTo>
              <a:lnTo>
                <a:pt x="836932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65667" y="658400"/>
          <a:ext cx="2092330" cy="276221"/>
        </a:xfrm>
        <a:custGeom>
          <a:avLst/>
          <a:gdLst/>
          <a:ahLst/>
          <a:cxnLst/>
          <a:rect l="0" t="0" r="0" b="0"/>
          <a:pathLst>
            <a:path>
              <a:moveTo>
                <a:pt x="2092330" y="0"/>
              </a:moveTo>
              <a:lnTo>
                <a:pt x="2092330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630382" y="729"/>
          <a:ext cx="225523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</a:t>
          </a:r>
          <a:r>
            <a:rPr lang="es-ES" sz="1200" kern="1200" dirty="0" smtClean="0"/>
            <a:t>Tucán</a:t>
          </a:r>
          <a:endParaRPr lang="es-ES" sz="1200" kern="1200" dirty="0"/>
        </a:p>
      </dsp:txBody>
      <dsp:txXfrm>
        <a:off x="2630382" y="729"/>
        <a:ext cx="2255231" cy="657670"/>
      </dsp:txXfrm>
    </dsp:sp>
    <dsp:sp modelId="{57FF8BEC-B0EA-48AE-8BDD-9E6F4FABFD87}">
      <dsp:nvSpPr>
        <dsp:cNvPr id="0" name=""/>
        <dsp:cNvSpPr/>
      </dsp:nvSpPr>
      <dsp:spPr>
        <a:xfrm>
          <a:off x="966846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966846" y="934621"/>
        <a:ext cx="1397642" cy="657670"/>
      </dsp:txXfrm>
    </dsp:sp>
    <dsp:sp modelId="{820968F9-2E0B-4F31-8796-2C210491A2DE}">
      <dsp:nvSpPr>
        <dsp:cNvPr id="0" name=""/>
        <dsp:cNvSpPr/>
      </dsp:nvSpPr>
      <dsp:spPr>
        <a:xfrm>
          <a:off x="129914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129914" y="1868514"/>
        <a:ext cx="1397642" cy="657670"/>
      </dsp:txXfrm>
    </dsp:sp>
    <dsp:sp modelId="{D5448BF4-97DF-45EF-BB7E-534478A93B50}">
      <dsp:nvSpPr>
        <dsp:cNvPr id="0" name=""/>
        <dsp:cNvSpPr/>
      </dsp:nvSpPr>
      <dsp:spPr>
        <a:xfrm>
          <a:off x="129914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129914" y="2802406"/>
        <a:ext cx="1397642" cy="657670"/>
      </dsp:txXfrm>
    </dsp:sp>
    <dsp:sp modelId="{6F99B58D-898B-40C4-A885-166BF62777BB}">
      <dsp:nvSpPr>
        <dsp:cNvPr id="0" name=""/>
        <dsp:cNvSpPr/>
      </dsp:nvSpPr>
      <dsp:spPr>
        <a:xfrm>
          <a:off x="129914" y="3736299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129914" y="3736299"/>
        <a:ext cx="1397642" cy="657670"/>
      </dsp:txXfrm>
    </dsp:sp>
    <dsp:sp modelId="{CE0CCF2D-38C4-4E47-8EB0-E48A3C2CC0FE}">
      <dsp:nvSpPr>
        <dsp:cNvPr id="0" name=""/>
        <dsp:cNvSpPr/>
      </dsp:nvSpPr>
      <dsp:spPr>
        <a:xfrm>
          <a:off x="171065" y="4670191"/>
          <a:ext cx="131534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71065" y="4670191"/>
        <a:ext cx="1315341" cy="657670"/>
      </dsp:txXfrm>
    </dsp:sp>
    <dsp:sp modelId="{0A95CF5F-3AD5-40EE-954C-BFC5CA4060BF}">
      <dsp:nvSpPr>
        <dsp:cNvPr id="0" name=""/>
        <dsp:cNvSpPr/>
      </dsp:nvSpPr>
      <dsp:spPr>
        <a:xfrm>
          <a:off x="1803778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 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03778" y="1868514"/>
        <a:ext cx="1397642" cy="657670"/>
      </dsp:txXfrm>
    </dsp:sp>
    <dsp:sp modelId="{FB77D753-C6AC-4AC2-8855-23891475FE4E}">
      <dsp:nvSpPr>
        <dsp:cNvPr id="0" name=""/>
        <dsp:cNvSpPr/>
      </dsp:nvSpPr>
      <dsp:spPr>
        <a:xfrm>
          <a:off x="1844929" y="2802406"/>
          <a:ext cx="1315341" cy="112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  <a:endParaRPr lang="es-ES" sz="1200" kern="1200" dirty="0" smtClean="0"/>
        </a:p>
      </dsp:txBody>
      <dsp:txXfrm>
        <a:off x="1844929" y="2802406"/>
        <a:ext cx="1315341" cy="1128036"/>
      </dsp:txXfrm>
    </dsp:sp>
    <dsp:sp modelId="{97E43134-D068-44FB-9367-42C28D35779F}">
      <dsp:nvSpPr>
        <dsp:cNvPr id="0" name=""/>
        <dsp:cNvSpPr/>
      </dsp:nvSpPr>
      <dsp:spPr>
        <a:xfrm>
          <a:off x="5151506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151506" y="934621"/>
        <a:ext cx="1397642" cy="657670"/>
      </dsp:txXfrm>
    </dsp:sp>
    <dsp:sp modelId="{0C251DFA-4A0A-4F30-AE2A-9DECE8C221C6}">
      <dsp:nvSpPr>
        <dsp:cNvPr id="0" name=""/>
        <dsp:cNvSpPr/>
      </dsp:nvSpPr>
      <dsp:spPr>
        <a:xfrm>
          <a:off x="3477642" y="1868514"/>
          <a:ext cx="1397642" cy="657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477642" y="1868514"/>
        <a:ext cx="1397642" cy="657578"/>
      </dsp:txXfrm>
    </dsp:sp>
    <dsp:sp modelId="{7656F621-8197-440C-A63E-AE90CE592D13}">
      <dsp:nvSpPr>
        <dsp:cNvPr id="0" name=""/>
        <dsp:cNvSpPr/>
      </dsp:nvSpPr>
      <dsp:spPr>
        <a:xfrm>
          <a:off x="3477642" y="28023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477642" y="2802314"/>
        <a:ext cx="1397642" cy="657670"/>
      </dsp:txXfrm>
    </dsp:sp>
    <dsp:sp modelId="{39D289FF-D3F2-4818-BFB0-18BF4CAFD425}">
      <dsp:nvSpPr>
        <dsp:cNvPr id="0" name=""/>
        <dsp:cNvSpPr/>
      </dsp:nvSpPr>
      <dsp:spPr>
        <a:xfrm>
          <a:off x="5151506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5151506" y="1868514"/>
        <a:ext cx="1397642" cy="657670"/>
      </dsp:txXfrm>
    </dsp:sp>
    <dsp:sp modelId="{28FB614D-7FA4-4336-8E00-1C130EBC9A73}">
      <dsp:nvSpPr>
        <dsp:cNvPr id="0" name=""/>
        <dsp:cNvSpPr/>
      </dsp:nvSpPr>
      <dsp:spPr>
        <a:xfrm>
          <a:off x="5151506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5151506" y="2802406"/>
        <a:ext cx="1397642" cy="657670"/>
      </dsp:txXfrm>
    </dsp:sp>
    <dsp:sp modelId="{4E0B86EE-0949-44F2-8C76-C0BDD0EB6F49}">
      <dsp:nvSpPr>
        <dsp:cNvPr id="0" name=""/>
        <dsp:cNvSpPr/>
      </dsp:nvSpPr>
      <dsp:spPr>
        <a:xfrm>
          <a:off x="6825370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6825370" y="1868514"/>
        <a:ext cx="1397642" cy="657670"/>
      </dsp:txXfrm>
    </dsp:sp>
    <dsp:sp modelId="{70E59F26-C358-4F24-93F6-9CFDBA0220AF}">
      <dsp:nvSpPr>
        <dsp:cNvPr id="0" name=""/>
        <dsp:cNvSpPr/>
      </dsp:nvSpPr>
      <dsp:spPr>
        <a:xfrm>
          <a:off x="6825370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6825370" y="2802406"/>
        <a:ext cx="1397642" cy="657670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F63-5A59-4778-A45B-EA4B9078EAD0}">
      <dsp:nvSpPr>
        <dsp:cNvPr id="0" name=""/>
        <dsp:cNvSpPr/>
      </dsp:nvSpPr>
      <dsp:spPr>
        <a:xfrm>
          <a:off x="3714106" y="530889"/>
          <a:ext cx="110929" cy="1236075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1236075"/>
              </a:lnTo>
              <a:lnTo>
                <a:pt x="0" y="12360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AC26-CFF1-4AC4-B3F4-7F7775EFAEEB}">
      <dsp:nvSpPr>
        <dsp:cNvPr id="0" name=""/>
        <dsp:cNvSpPr/>
      </dsp:nvSpPr>
      <dsp:spPr>
        <a:xfrm>
          <a:off x="382503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8"/>
              </a:lnTo>
              <a:lnTo>
                <a:pt x="110929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640-6C7F-4898-9E53-E1EC3962D081}">
      <dsp:nvSpPr>
        <dsp:cNvPr id="0" name=""/>
        <dsp:cNvSpPr/>
      </dsp:nvSpPr>
      <dsp:spPr>
        <a:xfrm>
          <a:off x="371410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485978"/>
              </a:lnTo>
              <a:lnTo>
                <a:pt x="0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456CD-DB06-4750-B78E-9ACDF8DBE1E9}">
      <dsp:nvSpPr>
        <dsp:cNvPr id="0" name=""/>
        <dsp:cNvSpPr/>
      </dsp:nvSpPr>
      <dsp:spPr>
        <a:xfrm>
          <a:off x="6995394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B9CF-C400-4A1C-B19B-36BE72BA5F91}">
      <dsp:nvSpPr>
        <dsp:cNvPr id="0" name=""/>
        <dsp:cNvSpPr/>
      </dsp:nvSpPr>
      <dsp:spPr>
        <a:xfrm>
          <a:off x="6995394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3E3-1D20-41E6-AAEF-4405ED01E2C6}">
      <dsp:nvSpPr>
        <dsp:cNvPr id="0" name=""/>
        <dsp:cNvSpPr/>
      </dsp:nvSpPr>
      <dsp:spPr>
        <a:xfrm>
          <a:off x="612223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"/>
              </a:lnTo>
              <a:lnTo>
                <a:pt x="918879" y="110929"/>
              </a:lnTo>
              <a:lnTo>
                <a:pt x="918879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0084-83E2-4EF7-B9FA-FBEA7B83938A}">
      <dsp:nvSpPr>
        <dsp:cNvPr id="0" name=""/>
        <dsp:cNvSpPr/>
      </dsp:nvSpPr>
      <dsp:spPr>
        <a:xfrm>
          <a:off x="5157635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0CAD-8BDC-497F-B7BB-43E04C9C2A82}">
      <dsp:nvSpPr>
        <dsp:cNvPr id="0" name=""/>
        <dsp:cNvSpPr/>
      </dsp:nvSpPr>
      <dsp:spPr>
        <a:xfrm>
          <a:off x="5157635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EA46-F0EF-4C86-AD56-F303BB1C5AA3}">
      <dsp:nvSpPr>
        <dsp:cNvPr id="0" name=""/>
        <dsp:cNvSpPr/>
      </dsp:nvSpPr>
      <dsp:spPr>
        <a:xfrm>
          <a:off x="5157635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E3905-322B-4BAD-B658-0FD0E4124E29}">
      <dsp:nvSpPr>
        <dsp:cNvPr id="0" name=""/>
        <dsp:cNvSpPr/>
      </dsp:nvSpPr>
      <dsp:spPr>
        <a:xfrm>
          <a:off x="520335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918879" y="0"/>
              </a:moveTo>
              <a:lnTo>
                <a:pt x="918879" y="110929"/>
              </a:lnTo>
              <a:lnTo>
                <a:pt x="0" y="110929"/>
              </a:lnTo>
              <a:lnTo>
                <a:pt x="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7A-3D80-4AB6-B2F4-F4E941768D0D}">
      <dsp:nvSpPr>
        <dsp:cNvPr id="0" name=""/>
        <dsp:cNvSpPr/>
      </dsp:nvSpPr>
      <dsp:spPr>
        <a:xfrm>
          <a:off x="3825036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124"/>
              </a:lnTo>
              <a:lnTo>
                <a:pt x="2297198" y="1611124"/>
              </a:lnTo>
              <a:lnTo>
                <a:pt x="2297198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1049-08F2-4AC2-AF63-69408C0462F4}">
      <dsp:nvSpPr>
        <dsp:cNvPr id="0" name=""/>
        <dsp:cNvSpPr/>
      </dsp:nvSpPr>
      <dsp:spPr>
        <a:xfrm>
          <a:off x="3319876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AC8A-83C4-46B6-B7AF-738BEA78CCF3}">
      <dsp:nvSpPr>
        <dsp:cNvPr id="0" name=""/>
        <dsp:cNvSpPr/>
      </dsp:nvSpPr>
      <dsp:spPr>
        <a:xfrm>
          <a:off x="3319876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4E84-4A85-41FC-946C-F05C7340C927}">
      <dsp:nvSpPr>
        <dsp:cNvPr id="0" name=""/>
        <dsp:cNvSpPr/>
      </dsp:nvSpPr>
      <dsp:spPr>
        <a:xfrm>
          <a:off x="3319876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9109-0D28-435C-981A-EC45D9D5C495}">
      <dsp:nvSpPr>
        <dsp:cNvPr id="0" name=""/>
        <dsp:cNvSpPr/>
      </dsp:nvSpPr>
      <dsp:spPr>
        <a:xfrm>
          <a:off x="3319876" y="278118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C9D9-5282-4070-B053-C018283B7116}">
      <dsp:nvSpPr>
        <dsp:cNvPr id="0" name=""/>
        <dsp:cNvSpPr/>
      </dsp:nvSpPr>
      <dsp:spPr>
        <a:xfrm>
          <a:off x="3365596" y="530889"/>
          <a:ext cx="459439" cy="1722053"/>
        </a:xfrm>
        <a:custGeom>
          <a:avLst/>
          <a:gdLst/>
          <a:ahLst/>
          <a:cxnLst/>
          <a:rect l="0" t="0" r="0" b="0"/>
          <a:pathLst>
            <a:path>
              <a:moveTo>
                <a:pt x="459439" y="0"/>
              </a:moveTo>
              <a:lnTo>
                <a:pt x="459439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BAA49-2DDC-476D-921F-8A9EAFACDAE3}">
      <dsp:nvSpPr>
        <dsp:cNvPr id="0" name=""/>
        <dsp:cNvSpPr/>
      </dsp:nvSpPr>
      <dsp:spPr>
        <a:xfrm>
          <a:off x="1482117" y="384611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6970-FB98-4E35-B85F-EAEC67BCAB05}">
      <dsp:nvSpPr>
        <dsp:cNvPr id="0" name=""/>
        <dsp:cNvSpPr/>
      </dsp:nvSpPr>
      <dsp:spPr>
        <a:xfrm>
          <a:off x="1482117" y="309602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01F9-1C73-4B17-BB43-DBCED3301864}">
      <dsp:nvSpPr>
        <dsp:cNvPr id="0" name=""/>
        <dsp:cNvSpPr/>
      </dsp:nvSpPr>
      <dsp:spPr>
        <a:xfrm>
          <a:off x="1527837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2297198" y="0"/>
              </a:moveTo>
              <a:lnTo>
                <a:pt x="2297198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8F32-6F71-4C54-831C-701C9887696C}">
      <dsp:nvSpPr>
        <dsp:cNvPr id="0" name=""/>
        <dsp:cNvSpPr/>
      </dsp:nvSpPr>
      <dsp:spPr>
        <a:xfrm>
          <a:off x="2609509" y="2651"/>
          <a:ext cx="2431054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609509" y="2651"/>
        <a:ext cx="2431054" cy="528237"/>
      </dsp:txXfrm>
    </dsp:sp>
    <dsp:sp modelId="{49EEB89F-B50F-4C13-A928-3354D8E0F59D}">
      <dsp:nvSpPr>
        <dsp:cNvPr id="0" name=""/>
        <dsp:cNvSpPr/>
      </dsp:nvSpPr>
      <dsp:spPr>
        <a:xfrm>
          <a:off x="719887" y="2252943"/>
          <a:ext cx="1615899" cy="843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19887" y="2252943"/>
        <a:ext cx="1615899" cy="843077"/>
      </dsp:txXfrm>
    </dsp:sp>
    <dsp:sp modelId="{642E4C0F-53A3-4332-8BBD-66C741EF6736}">
      <dsp:nvSpPr>
        <dsp:cNvPr id="0" name=""/>
        <dsp:cNvSpPr/>
      </dsp:nvSpPr>
      <dsp:spPr>
        <a:xfrm>
          <a:off x="719887" y="331788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/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19887" y="3317880"/>
        <a:ext cx="1615899" cy="528237"/>
      </dsp:txXfrm>
    </dsp:sp>
    <dsp:sp modelId="{5343E068-4E2A-4E15-B893-62264987A521}">
      <dsp:nvSpPr>
        <dsp:cNvPr id="0" name=""/>
        <dsp:cNvSpPr/>
      </dsp:nvSpPr>
      <dsp:spPr>
        <a:xfrm>
          <a:off x="719887" y="406797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/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19887" y="4067977"/>
        <a:ext cx="1615899" cy="528237"/>
      </dsp:txXfrm>
    </dsp:sp>
    <dsp:sp modelId="{23DB38E2-DD35-4391-A9AB-49574E6C4ABA}">
      <dsp:nvSpPr>
        <dsp:cNvPr id="0" name=""/>
        <dsp:cNvSpPr/>
      </dsp:nvSpPr>
      <dsp:spPr>
        <a:xfrm>
          <a:off x="2557646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Generales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57646" y="2252943"/>
        <a:ext cx="1615899" cy="528237"/>
      </dsp:txXfrm>
    </dsp:sp>
    <dsp:sp modelId="{E273D2EA-9699-4B6A-83DF-0F60D055B9E0}">
      <dsp:nvSpPr>
        <dsp:cNvPr id="0" name=""/>
        <dsp:cNvSpPr/>
      </dsp:nvSpPr>
      <dsp:spPr>
        <a:xfrm>
          <a:off x="2557646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646" y="3003040"/>
        <a:ext cx="1615899" cy="528237"/>
      </dsp:txXfrm>
    </dsp:sp>
    <dsp:sp modelId="{0790CD47-AF00-4535-9CCD-87A644990122}">
      <dsp:nvSpPr>
        <dsp:cNvPr id="0" name=""/>
        <dsp:cNvSpPr/>
      </dsp:nvSpPr>
      <dsp:spPr>
        <a:xfrm>
          <a:off x="2557646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646" y="3753137"/>
        <a:ext cx="1615899" cy="528237"/>
      </dsp:txXfrm>
    </dsp:sp>
    <dsp:sp modelId="{8184828D-09A0-42AB-B06C-94A9BF8C9C16}">
      <dsp:nvSpPr>
        <dsp:cNvPr id="0" name=""/>
        <dsp:cNvSpPr/>
      </dsp:nvSpPr>
      <dsp:spPr>
        <a:xfrm>
          <a:off x="2557646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646" y="4503234"/>
        <a:ext cx="1615899" cy="528237"/>
      </dsp:txXfrm>
    </dsp:sp>
    <dsp:sp modelId="{EE724715-E377-4A6C-AC67-A8FC4690E82B}">
      <dsp:nvSpPr>
        <dsp:cNvPr id="0" name=""/>
        <dsp:cNvSpPr/>
      </dsp:nvSpPr>
      <dsp:spPr>
        <a:xfrm>
          <a:off x="2557646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 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  <a:endParaRPr lang="es-ES" sz="1200" kern="1200" dirty="0"/>
        </a:p>
      </dsp:txBody>
      <dsp:txXfrm>
        <a:off x="2557646" y="5253331"/>
        <a:ext cx="1615899" cy="528237"/>
      </dsp:txXfrm>
    </dsp:sp>
    <dsp:sp modelId="{DE4D8EBF-5960-42AA-B7B9-880B9F0C5411}">
      <dsp:nvSpPr>
        <dsp:cNvPr id="0" name=""/>
        <dsp:cNvSpPr/>
      </dsp:nvSpPr>
      <dsp:spPr>
        <a:xfrm>
          <a:off x="5314285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314285" y="2252943"/>
        <a:ext cx="1615899" cy="528237"/>
      </dsp:txXfrm>
    </dsp:sp>
    <dsp:sp modelId="{4D49E8CB-6AA7-4A20-AA94-C518B97C1317}">
      <dsp:nvSpPr>
        <dsp:cNvPr id="0" name=""/>
        <dsp:cNvSpPr/>
      </dsp:nvSpPr>
      <dsp:spPr>
        <a:xfrm>
          <a:off x="4395405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 Sección 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3003040"/>
        <a:ext cx="1615899" cy="528237"/>
      </dsp:txXfrm>
    </dsp:sp>
    <dsp:sp modelId="{04619CB8-3B4E-44CB-B0B4-DE4BA5CC37E8}">
      <dsp:nvSpPr>
        <dsp:cNvPr id="0" name=""/>
        <dsp:cNvSpPr/>
      </dsp:nvSpPr>
      <dsp:spPr>
        <a:xfrm>
          <a:off x="4395405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3753137"/>
        <a:ext cx="1615899" cy="528237"/>
      </dsp:txXfrm>
    </dsp:sp>
    <dsp:sp modelId="{CB11A161-DF45-4ABD-A0E6-BFD11358A492}">
      <dsp:nvSpPr>
        <dsp:cNvPr id="0" name=""/>
        <dsp:cNvSpPr/>
      </dsp:nvSpPr>
      <dsp:spPr>
        <a:xfrm>
          <a:off x="4395405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4503234"/>
        <a:ext cx="1615899" cy="528237"/>
      </dsp:txXfrm>
    </dsp:sp>
    <dsp:sp modelId="{9733675C-17B1-4E88-B5BF-D955DE1F769D}">
      <dsp:nvSpPr>
        <dsp:cNvPr id="0" name=""/>
        <dsp:cNvSpPr/>
      </dsp:nvSpPr>
      <dsp:spPr>
        <a:xfrm>
          <a:off x="4395405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5253331"/>
        <a:ext cx="1615899" cy="528237"/>
      </dsp:txXfrm>
    </dsp:sp>
    <dsp:sp modelId="{82AF93EC-06C0-460E-B834-ECB8D6E3E5C2}">
      <dsp:nvSpPr>
        <dsp:cNvPr id="0" name=""/>
        <dsp:cNvSpPr/>
      </dsp:nvSpPr>
      <dsp:spPr>
        <a:xfrm>
          <a:off x="6233164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164" y="3003040"/>
        <a:ext cx="1615899" cy="528237"/>
      </dsp:txXfrm>
    </dsp:sp>
    <dsp:sp modelId="{5AE14390-0A02-4606-81C7-E17D8731B621}">
      <dsp:nvSpPr>
        <dsp:cNvPr id="0" name=""/>
        <dsp:cNvSpPr/>
      </dsp:nvSpPr>
      <dsp:spPr>
        <a:xfrm>
          <a:off x="6233164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164" y="3753137"/>
        <a:ext cx="1615899" cy="528237"/>
      </dsp:txXfrm>
    </dsp:sp>
    <dsp:sp modelId="{BF5CB32F-2471-4B25-BA6C-45ED029B1B92}">
      <dsp:nvSpPr>
        <dsp:cNvPr id="0" name=""/>
        <dsp:cNvSpPr/>
      </dsp:nvSpPr>
      <dsp:spPr>
        <a:xfrm>
          <a:off x="6233164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164" y="4503234"/>
        <a:ext cx="1615899" cy="528237"/>
      </dsp:txXfrm>
    </dsp:sp>
    <dsp:sp modelId="{1D1AF7EE-CD88-40CB-8FA8-262CE3ABBCA2}">
      <dsp:nvSpPr>
        <dsp:cNvPr id="0" name=""/>
        <dsp:cNvSpPr/>
      </dsp:nvSpPr>
      <dsp:spPr>
        <a:xfrm>
          <a:off x="2098207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kern="1200" dirty="0" smtClean="0">
              <a:latin typeface="Calibri" panose="020F0502020204030204" pitchFamily="34" charset="0"/>
            </a:rPr>
            <a:t>iliar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sp:txBody>
      <dsp:txXfrm>
        <a:off x="2098207" y="752749"/>
        <a:ext cx="1615899" cy="528237"/>
      </dsp:txXfrm>
    </dsp:sp>
    <dsp:sp modelId="{51D2D3E6-2F21-46B7-B168-A7573F74EB7A}">
      <dsp:nvSpPr>
        <dsp:cNvPr id="0" name=""/>
        <dsp:cNvSpPr/>
      </dsp:nvSpPr>
      <dsp:spPr>
        <a:xfrm>
          <a:off x="3935966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3935966" y="752749"/>
        <a:ext cx="1615899" cy="528237"/>
      </dsp:txXfrm>
    </dsp:sp>
    <dsp:sp modelId="{B8A3FAA6-D292-4702-B686-220C4B04E59A}">
      <dsp:nvSpPr>
        <dsp:cNvPr id="0" name=""/>
        <dsp:cNvSpPr/>
      </dsp:nvSpPr>
      <dsp:spPr>
        <a:xfrm>
          <a:off x="2098207" y="1502846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 / O </a:t>
          </a:r>
        </a:p>
      </dsp:txBody>
      <dsp:txXfrm>
        <a:off x="2098207" y="1502846"/>
        <a:ext cx="1615899" cy="52823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05BA-E373-4F81-81A3-7D94BBB1C6FA}">
      <dsp:nvSpPr>
        <dsp:cNvPr id="0" name=""/>
        <dsp:cNvSpPr/>
      </dsp:nvSpPr>
      <dsp:spPr>
        <a:xfrm>
          <a:off x="7919324" y="4802965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8A7B6-97B5-4678-BA23-03308B4B1397}">
      <dsp:nvSpPr>
        <dsp:cNvPr id="0" name=""/>
        <dsp:cNvSpPr/>
      </dsp:nvSpPr>
      <dsp:spPr>
        <a:xfrm>
          <a:off x="7919324" y="401487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4C0B-60A9-4AB4-B971-195C36D558B4}">
      <dsp:nvSpPr>
        <dsp:cNvPr id="0" name=""/>
        <dsp:cNvSpPr/>
      </dsp:nvSpPr>
      <dsp:spPr>
        <a:xfrm>
          <a:off x="7919324" y="314841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A3D0-735E-4BA9-A4BA-545E750066CC}">
      <dsp:nvSpPr>
        <dsp:cNvPr id="0" name=""/>
        <dsp:cNvSpPr/>
      </dsp:nvSpPr>
      <dsp:spPr>
        <a:xfrm>
          <a:off x="7919324" y="2281943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13A3-9A0B-4CEA-8999-132FBACA6AAB}">
      <dsp:nvSpPr>
        <dsp:cNvPr id="0" name=""/>
        <dsp:cNvSpPr/>
      </dsp:nvSpPr>
      <dsp:spPr>
        <a:xfrm>
          <a:off x="7080906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884138" y="128139"/>
              </a:lnTo>
              <a:lnTo>
                <a:pt x="884138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7B99-AD67-4C33-A3BA-E01B272AFB63}">
      <dsp:nvSpPr>
        <dsp:cNvPr id="0" name=""/>
        <dsp:cNvSpPr/>
      </dsp:nvSpPr>
      <dsp:spPr>
        <a:xfrm>
          <a:off x="6151048" y="261682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D73-4813-410A-A460-4B7DB40604F1}">
      <dsp:nvSpPr>
        <dsp:cNvPr id="0" name=""/>
        <dsp:cNvSpPr/>
      </dsp:nvSpPr>
      <dsp:spPr>
        <a:xfrm>
          <a:off x="6196768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884138" y="0"/>
              </a:moveTo>
              <a:lnTo>
                <a:pt x="884138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1FB5-62C4-4C13-A8B9-A4C745E2CB0D}">
      <dsp:nvSpPr>
        <dsp:cNvPr id="0" name=""/>
        <dsp:cNvSpPr/>
      </dsp:nvSpPr>
      <dsp:spPr>
        <a:xfrm>
          <a:off x="3986422" y="610357"/>
          <a:ext cx="3094483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3094483" y="128139"/>
              </a:lnTo>
              <a:lnTo>
                <a:pt x="3094483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B9824-45BD-42D8-B46F-61E0AFEA6E28}">
      <dsp:nvSpPr>
        <dsp:cNvPr id="0" name=""/>
        <dsp:cNvSpPr/>
      </dsp:nvSpPr>
      <dsp:spPr>
        <a:xfrm>
          <a:off x="4382771" y="2281943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E2B26-E953-41D1-8BB3-9416880625FD}">
      <dsp:nvSpPr>
        <dsp:cNvPr id="0" name=""/>
        <dsp:cNvSpPr/>
      </dsp:nvSpPr>
      <dsp:spPr>
        <a:xfrm>
          <a:off x="3544353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884138" y="128139"/>
              </a:lnTo>
              <a:lnTo>
                <a:pt x="884138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4B11-8436-4500-9150-0B8CEE570805}">
      <dsp:nvSpPr>
        <dsp:cNvPr id="0" name=""/>
        <dsp:cNvSpPr/>
      </dsp:nvSpPr>
      <dsp:spPr>
        <a:xfrm>
          <a:off x="2614495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FE5-2568-42E9-B19E-030447D37C7B}">
      <dsp:nvSpPr>
        <dsp:cNvPr id="0" name=""/>
        <dsp:cNvSpPr/>
      </dsp:nvSpPr>
      <dsp:spPr>
        <a:xfrm>
          <a:off x="2614495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6F48-4C0C-41DF-897C-8CF81958EADF}">
      <dsp:nvSpPr>
        <dsp:cNvPr id="0" name=""/>
        <dsp:cNvSpPr/>
      </dsp:nvSpPr>
      <dsp:spPr>
        <a:xfrm>
          <a:off x="2614495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EF24-B752-4209-8201-A07C1BB6E54B}">
      <dsp:nvSpPr>
        <dsp:cNvPr id="0" name=""/>
        <dsp:cNvSpPr/>
      </dsp:nvSpPr>
      <dsp:spPr>
        <a:xfrm>
          <a:off x="2660215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884138" y="0"/>
              </a:moveTo>
              <a:lnTo>
                <a:pt x="884138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5D86-36B6-4188-B2A2-C0FCFB9567C9}">
      <dsp:nvSpPr>
        <dsp:cNvPr id="0" name=""/>
        <dsp:cNvSpPr/>
      </dsp:nvSpPr>
      <dsp:spPr>
        <a:xfrm>
          <a:off x="3544353" y="610357"/>
          <a:ext cx="442069" cy="256278"/>
        </a:xfrm>
        <a:custGeom>
          <a:avLst/>
          <a:gdLst/>
          <a:ahLst/>
          <a:cxnLst/>
          <a:rect l="0" t="0" r="0" b="0"/>
          <a:pathLst>
            <a:path>
              <a:moveTo>
                <a:pt x="442069" y="0"/>
              </a:moveTo>
              <a:lnTo>
                <a:pt x="442069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941CC-AF45-4374-833F-14614720E066}">
      <dsp:nvSpPr>
        <dsp:cNvPr id="0" name=""/>
        <dsp:cNvSpPr/>
      </dsp:nvSpPr>
      <dsp:spPr>
        <a:xfrm>
          <a:off x="846219" y="4907722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33DF-F2A8-483C-BF48-9C6752D1F13F}">
      <dsp:nvSpPr>
        <dsp:cNvPr id="0" name=""/>
        <dsp:cNvSpPr/>
      </dsp:nvSpPr>
      <dsp:spPr>
        <a:xfrm>
          <a:off x="846219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DB8A-5D5C-47B7-8D90-8592E31C0E6E}">
      <dsp:nvSpPr>
        <dsp:cNvPr id="0" name=""/>
        <dsp:cNvSpPr/>
      </dsp:nvSpPr>
      <dsp:spPr>
        <a:xfrm>
          <a:off x="846219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49ED-6E2F-4F84-8C9F-D45A51F500FD}">
      <dsp:nvSpPr>
        <dsp:cNvPr id="0" name=""/>
        <dsp:cNvSpPr/>
      </dsp:nvSpPr>
      <dsp:spPr>
        <a:xfrm>
          <a:off x="846219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ABFAF-3CF6-42BA-88DB-F76CA51AB04E}">
      <dsp:nvSpPr>
        <dsp:cNvPr id="0" name=""/>
        <dsp:cNvSpPr/>
      </dsp:nvSpPr>
      <dsp:spPr>
        <a:xfrm>
          <a:off x="846219" y="141547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3D44-2E1F-40D7-8133-45F20C9FDB17}">
      <dsp:nvSpPr>
        <dsp:cNvPr id="0" name=""/>
        <dsp:cNvSpPr/>
      </dsp:nvSpPr>
      <dsp:spPr>
        <a:xfrm>
          <a:off x="891939" y="610357"/>
          <a:ext cx="3094483" cy="256278"/>
        </a:xfrm>
        <a:custGeom>
          <a:avLst/>
          <a:gdLst/>
          <a:ahLst/>
          <a:cxnLst/>
          <a:rect l="0" t="0" r="0" b="0"/>
          <a:pathLst>
            <a:path>
              <a:moveTo>
                <a:pt x="3094483" y="0"/>
              </a:moveTo>
              <a:lnTo>
                <a:pt x="3094483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409A-C0C8-4DF4-8609-CDE0829D386F}">
      <dsp:nvSpPr>
        <dsp:cNvPr id="0" name=""/>
        <dsp:cNvSpPr/>
      </dsp:nvSpPr>
      <dsp:spPr>
        <a:xfrm>
          <a:off x="3114049" y="169"/>
          <a:ext cx="174474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14049" y="169"/>
        <a:ext cx="1744747" cy="610188"/>
      </dsp:txXfrm>
    </dsp:sp>
    <dsp:sp modelId="{481E7BE7-A46C-4DCB-974D-93A7D922196E}">
      <dsp:nvSpPr>
        <dsp:cNvPr id="0" name=""/>
        <dsp:cNvSpPr/>
      </dsp:nvSpPr>
      <dsp:spPr>
        <a:xfrm>
          <a:off x="135941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35941" y="866636"/>
        <a:ext cx="1511997" cy="548839"/>
      </dsp:txXfrm>
    </dsp:sp>
    <dsp:sp modelId="{10BEB95D-80C3-4622-B530-6043D9E1BC4A}">
      <dsp:nvSpPr>
        <dsp:cNvPr id="0" name=""/>
        <dsp:cNvSpPr/>
      </dsp:nvSpPr>
      <dsp:spPr>
        <a:xfrm>
          <a:off x="135941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kern="1200" dirty="0" smtClean="0">
              <a:latin typeface="Calibri" panose="020F0502020204030204" pitchFamily="34" charset="0"/>
            </a:rPr>
            <a:t> </a:t>
          </a:r>
        </a:p>
      </dsp:txBody>
      <dsp:txXfrm>
        <a:off x="135941" y="1671755"/>
        <a:ext cx="1511997" cy="714945"/>
      </dsp:txXfrm>
    </dsp:sp>
    <dsp:sp modelId="{4C69C1C4-4FB7-4F98-8664-8BB23161C8FE}">
      <dsp:nvSpPr>
        <dsp:cNvPr id="0" name=""/>
        <dsp:cNvSpPr/>
      </dsp:nvSpPr>
      <dsp:spPr>
        <a:xfrm>
          <a:off x="135941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35941" y="2642979"/>
        <a:ext cx="1511997" cy="610188"/>
      </dsp:txXfrm>
    </dsp:sp>
    <dsp:sp modelId="{86903107-21F4-40E0-AD3A-8870B8CA9BE3}">
      <dsp:nvSpPr>
        <dsp:cNvPr id="0" name=""/>
        <dsp:cNvSpPr/>
      </dsp:nvSpPr>
      <dsp:spPr>
        <a:xfrm>
          <a:off x="135941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35941" y="3509446"/>
        <a:ext cx="1511997" cy="610188"/>
      </dsp:txXfrm>
    </dsp:sp>
    <dsp:sp modelId="{0259A969-0E4D-45EB-8B06-D5A5A8D44AF6}">
      <dsp:nvSpPr>
        <dsp:cNvPr id="0" name=""/>
        <dsp:cNvSpPr/>
      </dsp:nvSpPr>
      <dsp:spPr>
        <a:xfrm>
          <a:off x="135941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35941" y="4375913"/>
        <a:ext cx="1511997" cy="531809"/>
      </dsp:txXfrm>
    </dsp:sp>
    <dsp:sp modelId="{1460B4F1-F2FE-4794-A01F-FAD000015A5E}">
      <dsp:nvSpPr>
        <dsp:cNvPr id="0" name=""/>
        <dsp:cNvSpPr/>
      </dsp:nvSpPr>
      <dsp:spPr>
        <a:xfrm>
          <a:off x="135941" y="5164001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</a:endParaRPr>
        </a:p>
      </dsp:txBody>
      <dsp:txXfrm>
        <a:off x="135941" y="5164001"/>
        <a:ext cx="1511997" cy="531809"/>
      </dsp:txXfrm>
    </dsp:sp>
    <dsp:sp modelId="{390C0665-F214-41BC-86E5-1E074ED91A3D}">
      <dsp:nvSpPr>
        <dsp:cNvPr id="0" name=""/>
        <dsp:cNvSpPr/>
      </dsp:nvSpPr>
      <dsp:spPr>
        <a:xfrm>
          <a:off x="2788355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788355" y="866636"/>
        <a:ext cx="1511997" cy="548839"/>
      </dsp:txXfrm>
    </dsp:sp>
    <dsp:sp modelId="{B437FAD4-D011-4E1C-8B2D-B893E392FC06}">
      <dsp:nvSpPr>
        <dsp:cNvPr id="0" name=""/>
        <dsp:cNvSpPr/>
      </dsp:nvSpPr>
      <dsp:spPr>
        <a:xfrm>
          <a:off x="1904217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04217" y="1671755"/>
        <a:ext cx="1511997" cy="714945"/>
      </dsp:txXfrm>
    </dsp:sp>
    <dsp:sp modelId="{4057EC15-72D9-492C-BEFF-330D15CEC1F9}">
      <dsp:nvSpPr>
        <dsp:cNvPr id="0" name=""/>
        <dsp:cNvSpPr/>
      </dsp:nvSpPr>
      <dsp:spPr>
        <a:xfrm>
          <a:off x="1904217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04217" y="2642979"/>
        <a:ext cx="1511997" cy="610188"/>
      </dsp:txXfrm>
    </dsp:sp>
    <dsp:sp modelId="{981F3F0C-B0EF-498A-A778-946E214A2621}">
      <dsp:nvSpPr>
        <dsp:cNvPr id="0" name=""/>
        <dsp:cNvSpPr/>
      </dsp:nvSpPr>
      <dsp:spPr>
        <a:xfrm>
          <a:off x="1904217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04217" y="3509446"/>
        <a:ext cx="1511997" cy="610188"/>
      </dsp:txXfrm>
    </dsp:sp>
    <dsp:sp modelId="{D1606C62-01C7-4598-BA47-975880729076}">
      <dsp:nvSpPr>
        <dsp:cNvPr id="0" name=""/>
        <dsp:cNvSpPr/>
      </dsp:nvSpPr>
      <dsp:spPr>
        <a:xfrm>
          <a:off x="1904217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04217" y="4375913"/>
        <a:ext cx="1511997" cy="531809"/>
      </dsp:txXfrm>
    </dsp:sp>
    <dsp:sp modelId="{38B9925D-D01F-4ABE-BA6C-6E4D609A02A6}">
      <dsp:nvSpPr>
        <dsp:cNvPr id="0" name=""/>
        <dsp:cNvSpPr/>
      </dsp:nvSpPr>
      <dsp:spPr>
        <a:xfrm>
          <a:off x="3672493" y="1671755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 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672493" y="1671755"/>
        <a:ext cx="1511997" cy="610188"/>
      </dsp:txXfrm>
    </dsp:sp>
    <dsp:sp modelId="{600C7E3A-964A-4BE6-813C-D41F37CA6840}">
      <dsp:nvSpPr>
        <dsp:cNvPr id="0" name=""/>
        <dsp:cNvSpPr/>
      </dsp:nvSpPr>
      <dsp:spPr>
        <a:xfrm>
          <a:off x="3672493" y="2538222"/>
          <a:ext cx="1511997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  <a:endParaRPr lang="es-ES" sz="1200" kern="1200" dirty="0" smtClean="0"/>
        </a:p>
      </dsp:txBody>
      <dsp:txXfrm>
        <a:off x="3672493" y="2538222"/>
        <a:ext cx="1511997" cy="612000"/>
      </dsp:txXfrm>
    </dsp:sp>
    <dsp:sp modelId="{1A3090D6-5EF0-4066-9307-76A502D4EF68}">
      <dsp:nvSpPr>
        <dsp:cNvPr id="0" name=""/>
        <dsp:cNvSpPr/>
      </dsp:nvSpPr>
      <dsp:spPr>
        <a:xfrm>
          <a:off x="6324907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24907" y="866636"/>
        <a:ext cx="1511997" cy="548839"/>
      </dsp:txXfrm>
    </dsp:sp>
    <dsp:sp modelId="{144B31E2-F8F6-48DF-9017-1EC6268AED40}">
      <dsp:nvSpPr>
        <dsp:cNvPr id="0" name=""/>
        <dsp:cNvSpPr/>
      </dsp:nvSpPr>
      <dsp:spPr>
        <a:xfrm>
          <a:off x="5440769" y="167175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5440769" y="1671755"/>
        <a:ext cx="1511997" cy="945071"/>
      </dsp:txXfrm>
    </dsp:sp>
    <dsp:sp modelId="{0B5026F8-7610-45DD-9549-0F7DE55EFC3F}">
      <dsp:nvSpPr>
        <dsp:cNvPr id="0" name=""/>
        <dsp:cNvSpPr/>
      </dsp:nvSpPr>
      <dsp:spPr>
        <a:xfrm>
          <a:off x="5440769" y="287310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5440769" y="2873105"/>
        <a:ext cx="1511997" cy="945071"/>
      </dsp:txXfrm>
    </dsp:sp>
    <dsp:sp modelId="{3FF78A6E-9C13-4F28-A235-67D5FB03C5CE}">
      <dsp:nvSpPr>
        <dsp:cNvPr id="0" name=""/>
        <dsp:cNvSpPr/>
      </dsp:nvSpPr>
      <dsp:spPr>
        <a:xfrm>
          <a:off x="7209045" y="1671755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kern="1200" dirty="0" smtClean="0">
              <a:latin typeface="Calibri" panose="020F0502020204030204" pitchFamily="34" charset="0"/>
            </a:rPr>
            <a:t>ante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209045" y="1671755"/>
        <a:ext cx="1511997" cy="610188"/>
      </dsp:txXfrm>
    </dsp:sp>
    <dsp:sp modelId="{CB82B810-485D-4D9C-9D5A-5DBA4AF1AB26}">
      <dsp:nvSpPr>
        <dsp:cNvPr id="0" name=""/>
        <dsp:cNvSpPr/>
      </dsp:nvSpPr>
      <dsp:spPr>
        <a:xfrm>
          <a:off x="7209045" y="2538222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209045" y="2538222"/>
        <a:ext cx="1511997" cy="610188"/>
      </dsp:txXfrm>
    </dsp:sp>
    <dsp:sp modelId="{C3F6F669-EDFF-4782-93FB-CE38F773F369}">
      <dsp:nvSpPr>
        <dsp:cNvPr id="0" name=""/>
        <dsp:cNvSpPr/>
      </dsp:nvSpPr>
      <dsp:spPr>
        <a:xfrm>
          <a:off x="7209045" y="340468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209045" y="3404689"/>
        <a:ext cx="1511997" cy="610188"/>
      </dsp:txXfrm>
    </dsp:sp>
    <dsp:sp modelId="{A87F38C3-12BA-4C37-8B9C-9A132586EA73}">
      <dsp:nvSpPr>
        <dsp:cNvPr id="0" name=""/>
        <dsp:cNvSpPr/>
      </dsp:nvSpPr>
      <dsp:spPr>
        <a:xfrm>
          <a:off x="7209045" y="4271156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209045" y="4271156"/>
        <a:ext cx="1511997" cy="531809"/>
      </dsp:txXfrm>
    </dsp:sp>
    <dsp:sp modelId="{53AA9969-2F6B-4333-A230-705D3C887F19}">
      <dsp:nvSpPr>
        <dsp:cNvPr id="0" name=""/>
        <dsp:cNvSpPr/>
      </dsp:nvSpPr>
      <dsp:spPr>
        <a:xfrm>
          <a:off x="7209045" y="5059244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209045" y="5059244"/>
        <a:ext cx="1511997" cy="5318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315905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2910405" y="168370"/>
              </a:lnTo>
              <a:lnTo>
                <a:pt x="2910405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315905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970135" y="168370"/>
              </a:lnTo>
              <a:lnTo>
                <a:pt x="970135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315905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315905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914250" y="1514140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Huertos y enlace </a:t>
          </a:r>
          <a:r>
            <a:rPr lang="es-ES" sz="1200" kern="1200" dirty="0" smtClean="0"/>
            <a:t>CMT</a:t>
          </a:r>
          <a:endParaRPr lang="es-ES" sz="1200" kern="1200" dirty="0" smtClean="0"/>
        </a:p>
      </dsp:txBody>
      <dsp:txXfrm>
        <a:off x="2914250" y="1514140"/>
        <a:ext cx="1603529" cy="801764"/>
      </dsp:txXfrm>
    </dsp:sp>
    <dsp:sp modelId="{E54347ED-FC84-4072-A4CF-49CCF081AD45}">
      <dsp:nvSpPr>
        <dsp:cNvPr id="0" name=""/>
        <dsp:cNvSpPr/>
      </dsp:nvSpPr>
      <dsp:spPr>
        <a:xfrm>
          <a:off x="3844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44" y="2652646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44114" y="2652646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84385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84385" y="2652646"/>
        <a:ext cx="1603529" cy="801764"/>
      </dsp:txXfrm>
    </dsp:sp>
    <dsp:sp modelId="{269A406B-27FD-4B4A-86F1-7DEFDF191E38}">
      <dsp:nvSpPr>
        <dsp:cNvPr id="0" name=""/>
        <dsp:cNvSpPr/>
      </dsp:nvSpPr>
      <dsp:spPr>
        <a:xfrm>
          <a:off x="5824656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5824656" y="2652646"/>
        <a:ext cx="1603529" cy="801764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924436" y="1222080"/>
          <a:ext cx="158448" cy="694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153"/>
              </a:lnTo>
              <a:lnTo>
                <a:pt x="158448" y="694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3765987" y="1222080"/>
          <a:ext cx="158448" cy="694153"/>
        </a:xfrm>
        <a:custGeom>
          <a:avLst/>
          <a:gdLst/>
          <a:ahLst/>
          <a:cxnLst/>
          <a:rect l="0" t="0" r="0" b="0"/>
          <a:pathLst>
            <a:path>
              <a:moveTo>
                <a:pt x="158448" y="0"/>
              </a:moveTo>
              <a:lnTo>
                <a:pt x="158448" y="694153"/>
              </a:lnTo>
              <a:lnTo>
                <a:pt x="0" y="694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3924436" y="1222080"/>
          <a:ext cx="3057709" cy="1388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859"/>
              </a:lnTo>
              <a:lnTo>
                <a:pt x="3057709" y="1229859"/>
              </a:lnTo>
              <a:lnTo>
                <a:pt x="3057709" y="1388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3924436" y="1222080"/>
          <a:ext cx="1019236" cy="1388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859"/>
              </a:lnTo>
              <a:lnTo>
                <a:pt x="1019236" y="1229859"/>
              </a:lnTo>
              <a:lnTo>
                <a:pt x="1019236" y="1388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905199" y="1222080"/>
          <a:ext cx="1019236" cy="1388307"/>
        </a:xfrm>
        <a:custGeom>
          <a:avLst/>
          <a:gdLst/>
          <a:ahLst/>
          <a:cxnLst/>
          <a:rect l="0" t="0" r="0" b="0"/>
          <a:pathLst>
            <a:path>
              <a:moveTo>
                <a:pt x="1019236" y="0"/>
              </a:moveTo>
              <a:lnTo>
                <a:pt x="1019236" y="1229859"/>
              </a:lnTo>
              <a:lnTo>
                <a:pt x="0" y="1229859"/>
              </a:lnTo>
              <a:lnTo>
                <a:pt x="0" y="1388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866726" y="1222080"/>
          <a:ext cx="3057709" cy="1388307"/>
        </a:xfrm>
        <a:custGeom>
          <a:avLst/>
          <a:gdLst/>
          <a:ahLst/>
          <a:cxnLst/>
          <a:rect l="0" t="0" r="0" b="0"/>
          <a:pathLst>
            <a:path>
              <a:moveTo>
                <a:pt x="3057709" y="0"/>
              </a:moveTo>
              <a:lnTo>
                <a:pt x="3057709" y="1229859"/>
              </a:lnTo>
              <a:lnTo>
                <a:pt x="0" y="1229859"/>
              </a:lnTo>
              <a:lnTo>
                <a:pt x="0" y="1388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616672" y="234027"/>
          <a:ext cx="2615526" cy="988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</a:t>
          </a:r>
        </a:p>
      </dsp:txBody>
      <dsp:txXfrm>
        <a:off x="2616672" y="234027"/>
        <a:ext cx="2615526" cy="988052"/>
      </dsp:txXfrm>
    </dsp:sp>
    <dsp:sp modelId="{F0C4384C-AAF6-4E1D-B697-D90ED7D85EDE}">
      <dsp:nvSpPr>
        <dsp:cNvPr id="0" name=""/>
        <dsp:cNvSpPr/>
      </dsp:nvSpPr>
      <dsp:spPr>
        <a:xfrm>
          <a:off x="5937" y="2610387"/>
          <a:ext cx="1721576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937" y="2610387"/>
        <a:ext cx="1721576" cy="900000"/>
      </dsp:txXfrm>
    </dsp:sp>
    <dsp:sp modelId="{37AEF8C9-F153-4456-B4E8-AFD354C090D5}">
      <dsp:nvSpPr>
        <dsp:cNvPr id="0" name=""/>
        <dsp:cNvSpPr/>
      </dsp:nvSpPr>
      <dsp:spPr>
        <a:xfrm>
          <a:off x="2044411" y="2610387"/>
          <a:ext cx="1721576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2044411" y="2610387"/>
        <a:ext cx="1721576" cy="900000"/>
      </dsp:txXfrm>
    </dsp:sp>
    <dsp:sp modelId="{35BB5E74-0F2B-40C4-8FE2-43D641402863}">
      <dsp:nvSpPr>
        <dsp:cNvPr id="0" name=""/>
        <dsp:cNvSpPr/>
      </dsp:nvSpPr>
      <dsp:spPr>
        <a:xfrm>
          <a:off x="4082884" y="2610387"/>
          <a:ext cx="1721576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</a:p>
      </dsp:txBody>
      <dsp:txXfrm>
        <a:off x="4082884" y="2610387"/>
        <a:ext cx="1721576" cy="900000"/>
      </dsp:txXfrm>
    </dsp:sp>
    <dsp:sp modelId="{DF1885E9-FFBA-4900-A1E6-9819E1B9F41A}">
      <dsp:nvSpPr>
        <dsp:cNvPr id="0" name=""/>
        <dsp:cNvSpPr/>
      </dsp:nvSpPr>
      <dsp:spPr>
        <a:xfrm>
          <a:off x="6121357" y="2610387"/>
          <a:ext cx="1721576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 </a:t>
          </a:r>
        </a:p>
      </dsp:txBody>
      <dsp:txXfrm>
        <a:off x="6121357" y="2610387"/>
        <a:ext cx="1721576" cy="900000"/>
      </dsp:txXfrm>
    </dsp:sp>
    <dsp:sp modelId="{DB8FFD65-9583-4226-96A0-C49AC9ECFEC8}">
      <dsp:nvSpPr>
        <dsp:cNvPr id="0" name=""/>
        <dsp:cNvSpPr/>
      </dsp:nvSpPr>
      <dsp:spPr>
        <a:xfrm>
          <a:off x="2256957" y="1538976"/>
          <a:ext cx="1509029" cy="7545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2256957" y="1538976"/>
        <a:ext cx="1509029" cy="754514"/>
      </dsp:txXfrm>
    </dsp:sp>
    <dsp:sp modelId="{F575BE00-8131-4208-B246-289C54D55378}">
      <dsp:nvSpPr>
        <dsp:cNvPr id="0" name=""/>
        <dsp:cNvSpPr/>
      </dsp:nvSpPr>
      <dsp:spPr>
        <a:xfrm>
          <a:off x="4082884" y="1538976"/>
          <a:ext cx="1509029" cy="7545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</dsp:txBody>
      <dsp:txXfrm>
        <a:off x="4082884" y="1538976"/>
        <a:ext cx="1509029" cy="754514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1255966" y="1389447"/>
          <a:ext cx="1624353" cy="739840"/>
        </a:xfrm>
        <a:custGeom>
          <a:avLst/>
          <a:gdLst/>
          <a:ahLst/>
          <a:cxnLst/>
          <a:rect l="0" t="0" r="0" b="0"/>
          <a:pathLst>
            <a:path>
              <a:moveTo>
                <a:pt x="1624353" y="0"/>
              </a:moveTo>
              <a:lnTo>
                <a:pt x="1624353" y="369920"/>
              </a:lnTo>
              <a:lnTo>
                <a:pt x="0" y="369920"/>
              </a:lnTo>
              <a:lnTo>
                <a:pt x="0" y="7398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880320" y="1389447"/>
          <a:ext cx="1624353" cy="739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920"/>
              </a:lnTo>
              <a:lnTo>
                <a:pt x="1624353" y="369920"/>
              </a:lnTo>
              <a:lnTo>
                <a:pt x="1624353" y="7398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399442" y="340988"/>
          <a:ext cx="2961755" cy="1048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399442" y="340988"/>
        <a:ext cx="2961755" cy="1048458"/>
      </dsp:txXfrm>
    </dsp:sp>
    <dsp:sp modelId="{FF82801D-DF18-4673-9E88-D611614D28FF}">
      <dsp:nvSpPr>
        <dsp:cNvPr id="0" name=""/>
        <dsp:cNvSpPr/>
      </dsp:nvSpPr>
      <dsp:spPr>
        <a:xfrm>
          <a:off x="3250240" y="2129287"/>
          <a:ext cx="2508867" cy="1130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50240" y="2129287"/>
        <a:ext cx="2508867" cy="1130123"/>
      </dsp:txXfrm>
    </dsp:sp>
    <dsp:sp modelId="{BB25E1F9-0EF8-4B7B-902B-A470A77C5D2A}">
      <dsp:nvSpPr>
        <dsp:cNvPr id="0" name=""/>
        <dsp:cNvSpPr/>
      </dsp:nvSpPr>
      <dsp:spPr>
        <a:xfrm>
          <a:off x="1532" y="2129287"/>
          <a:ext cx="2508867" cy="1130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532" y="2129287"/>
        <a:ext cx="2508867" cy="1130123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A5CD-FADE-4EB2-A8B6-433E458AAAC7}">
      <dsp:nvSpPr>
        <dsp:cNvPr id="0" name=""/>
        <dsp:cNvSpPr/>
      </dsp:nvSpPr>
      <dsp:spPr>
        <a:xfrm>
          <a:off x="3744416" y="1846566"/>
          <a:ext cx="2932649" cy="339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7"/>
              </a:lnTo>
              <a:lnTo>
                <a:pt x="2932649" y="169657"/>
              </a:lnTo>
              <a:lnTo>
                <a:pt x="2932649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6E995-B38E-4943-AD6F-828F9C863EBD}">
      <dsp:nvSpPr>
        <dsp:cNvPr id="0" name=""/>
        <dsp:cNvSpPr/>
      </dsp:nvSpPr>
      <dsp:spPr>
        <a:xfrm>
          <a:off x="3744416" y="1846566"/>
          <a:ext cx="977549" cy="339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7"/>
              </a:lnTo>
              <a:lnTo>
                <a:pt x="977549" y="169657"/>
              </a:lnTo>
              <a:lnTo>
                <a:pt x="977549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2766866" y="1846566"/>
          <a:ext cx="977549" cy="339314"/>
        </a:xfrm>
        <a:custGeom>
          <a:avLst/>
          <a:gdLst/>
          <a:ahLst/>
          <a:cxnLst/>
          <a:rect l="0" t="0" r="0" b="0"/>
          <a:pathLst>
            <a:path>
              <a:moveTo>
                <a:pt x="977549" y="0"/>
              </a:moveTo>
              <a:lnTo>
                <a:pt x="977549" y="169657"/>
              </a:lnTo>
              <a:lnTo>
                <a:pt x="0" y="169657"/>
              </a:lnTo>
              <a:lnTo>
                <a:pt x="0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11766" y="1846566"/>
          <a:ext cx="2932649" cy="339314"/>
        </a:xfrm>
        <a:custGeom>
          <a:avLst/>
          <a:gdLst/>
          <a:ahLst/>
          <a:cxnLst/>
          <a:rect l="0" t="0" r="0" b="0"/>
          <a:pathLst>
            <a:path>
              <a:moveTo>
                <a:pt x="2932649" y="0"/>
              </a:moveTo>
              <a:lnTo>
                <a:pt x="2932649" y="169657"/>
              </a:lnTo>
              <a:lnTo>
                <a:pt x="0" y="169657"/>
              </a:lnTo>
              <a:lnTo>
                <a:pt x="0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936523" y="1038674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</a:t>
          </a:r>
          <a:r>
            <a:rPr lang="es-ES" sz="1200" kern="1200" dirty="0" smtClean="0"/>
            <a:t>Saludable</a:t>
          </a:r>
          <a:endParaRPr lang="es-ES" sz="1200" kern="1200" dirty="0" smtClean="0"/>
        </a:p>
      </dsp:txBody>
      <dsp:txXfrm>
        <a:off x="2936523" y="1038674"/>
        <a:ext cx="1615784" cy="807892"/>
      </dsp:txXfrm>
    </dsp:sp>
    <dsp:sp modelId="{60C5216B-D491-4D9E-83BE-A9B5939F779C}">
      <dsp:nvSpPr>
        <dsp:cNvPr id="0" name=""/>
        <dsp:cNvSpPr/>
      </dsp:nvSpPr>
      <dsp:spPr>
        <a:xfrm>
          <a:off x="38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873" y="2185881"/>
        <a:ext cx="1615784" cy="807892"/>
      </dsp:txXfrm>
    </dsp:sp>
    <dsp:sp modelId="{FEF61764-7BCF-43F9-8B0D-CECCEE81811C}">
      <dsp:nvSpPr>
        <dsp:cNvPr id="0" name=""/>
        <dsp:cNvSpPr/>
      </dsp:nvSpPr>
      <dsp:spPr>
        <a:xfrm>
          <a:off x="19589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58973" y="2185881"/>
        <a:ext cx="1615784" cy="807892"/>
      </dsp:txXfrm>
    </dsp:sp>
    <dsp:sp modelId="{40A9920A-424A-4684-9E72-DEA896F715F7}">
      <dsp:nvSpPr>
        <dsp:cNvPr id="0" name=""/>
        <dsp:cNvSpPr/>
      </dsp:nvSpPr>
      <dsp:spPr>
        <a:xfrm>
          <a:off x="39140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914073" y="2185881"/>
        <a:ext cx="1615784" cy="807892"/>
      </dsp:txXfrm>
    </dsp:sp>
    <dsp:sp modelId="{3D20B471-85B0-4EEC-AC1F-DE5B9117836B}">
      <dsp:nvSpPr>
        <dsp:cNvPr id="0" name=""/>
        <dsp:cNvSpPr/>
      </dsp:nvSpPr>
      <dsp:spPr>
        <a:xfrm>
          <a:off x="58691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Dental</a:t>
          </a:r>
          <a:endParaRPr lang="es-ES" sz="1200" kern="1200" dirty="0" smtClean="0"/>
        </a:p>
      </dsp:txBody>
      <dsp:txXfrm>
        <a:off x="5869173" y="2185881"/>
        <a:ext cx="1615784" cy="807892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70C5-5DD1-43F0-98A4-4E39C4676A1B}">
      <dsp:nvSpPr>
        <dsp:cNvPr id="0" name=""/>
        <dsp:cNvSpPr/>
      </dsp:nvSpPr>
      <dsp:spPr>
        <a:xfrm>
          <a:off x="4452293" y="1343828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640"/>
              </a:lnTo>
              <a:lnTo>
                <a:pt x="132537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42904" y="2240034"/>
          <a:ext cx="91440" cy="26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9755" y="1343828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132537" y="0"/>
              </a:moveTo>
              <a:lnTo>
                <a:pt x="132537" y="580640"/>
              </a:lnTo>
              <a:lnTo>
                <a:pt x="0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3" y="1343828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3818342" y="1924949"/>
              </a:lnTo>
              <a:lnTo>
                <a:pt x="3818342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3" y="1343828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2291005" y="1924949"/>
              </a:lnTo>
              <a:lnTo>
                <a:pt x="2291005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3" y="1343828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763668" y="1924949"/>
              </a:lnTo>
              <a:lnTo>
                <a:pt x="763668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688624" y="1343828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763668" y="0"/>
              </a:moveTo>
              <a:lnTo>
                <a:pt x="763668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161287" y="1343828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2291005" y="0"/>
              </a:moveTo>
              <a:lnTo>
                <a:pt x="2291005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633950" y="1343828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3818342" y="0"/>
              </a:moveTo>
              <a:lnTo>
                <a:pt x="3818342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732292" y="712697"/>
          <a:ext cx="1440001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3732292" y="712697"/>
        <a:ext cx="1440001" cy="631131"/>
      </dsp:txXfrm>
    </dsp:sp>
    <dsp:sp modelId="{739B424E-9D74-4E7F-B952-625B68D29FF6}">
      <dsp:nvSpPr>
        <dsp:cNvPr id="0" name=""/>
        <dsp:cNvSpPr/>
      </dsp:nvSpPr>
      <dsp:spPr>
        <a:xfrm>
          <a:off x="2819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2819" y="3401315"/>
        <a:ext cx="1262262" cy="631131"/>
      </dsp:txXfrm>
    </dsp:sp>
    <dsp:sp modelId="{8A63D538-EE86-4155-9ED6-6975762E29A8}">
      <dsp:nvSpPr>
        <dsp:cNvPr id="0" name=""/>
        <dsp:cNvSpPr/>
      </dsp:nvSpPr>
      <dsp:spPr>
        <a:xfrm>
          <a:off x="1530156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30156" y="3401315"/>
        <a:ext cx="1262262" cy="631131"/>
      </dsp:txXfrm>
    </dsp:sp>
    <dsp:sp modelId="{C75F0CD5-6A2C-4EE2-8445-B7828AAD1B5C}">
      <dsp:nvSpPr>
        <dsp:cNvPr id="0" name=""/>
        <dsp:cNvSpPr/>
      </dsp:nvSpPr>
      <dsp:spPr>
        <a:xfrm>
          <a:off x="3057493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</a:t>
          </a:r>
          <a:r>
            <a:rPr lang="es-ES" sz="1200" kern="1200" dirty="0" smtClean="0"/>
            <a:t>Sociales</a:t>
          </a:r>
          <a:endParaRPr lang="es-ES" sz="1200" kern="1200" dirty="0" smtClean="0"/>
        </a:p>
      </dsp:txBody>
      <dsp:txXfrm>
        <a:off x="3057493" y="3401315"/>
        <a:ext cx="1262262" cy="631131"/>
      </dsp:txXfrm>
    </dsp:sp>
    <dsp:sp modelId="{032BAB47-5D8D-4928-87C6-EDC51EB0EBBC}">
      <dsp:nvSpPr>
        <dsp:cNvPr id="0" name=""/>
        <dsp:cNvSpPr/>
      </dsp:nvSpPr>
      <dsp:spPr>
        <a:xfrm>
          <a:off x="4584830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584830" y="3401315"/>
        <a:ext cx="1262262" cy="631131"/>
      </dsp:txXfrm>
    </dsp:sp>
    <dsp:sp modelId="{9D9960D1-5F01-4D26-87B2-AD715FCF54C0}">
      <dsp:nvSpPr>
        <dsp:cNvPr id="0" name=""/>
        <dsp:cNvSpPr/>
      </dsp:nvSpPr>
      <dsp:spPr>
        <a:xfrm>
          <a:off x="6112167" y="3401315"/>
          <a:ext cx="1262262" cy="63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</a:t>
          </a:r>
        </a:p>
      </dsp:txBody>
      <dsp:txXfrm>
        <a:off x="6112167" y="3401315"/>
        <a:ext cx="1262262" cy="630001"/>
      </dsp:txXfrm>
    </dsp:sp>
    <dsp:sp modelId="{673E2BAB-A261-407F-BCEF-69321DEFB9E6}">
      <dsp:nvSpPr>
        <dsp:cNvPr id="0" name=""/>
        <dsp:cNvSpPr/>
      </dsp:nvSpPr>
      <dsp:spPr>
        <a:xfrm>
          <a:off x="7639504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7639504" y="3401315"/>
        <a:ext cx="1262262" cy="631131"/>
      </dsp:txXfrm>
    </dsp:sp>
    <dsp:sp modelId="{B6098F19-88EE-4DB3-A08E-941503ABA618}">
      <dsp:nvSpPr>
        <dsp:cNvPr id="0" name=""/>
        <dsp:cNvSpPr/>
      </dsp:nvSpPr>
      <dsp:spPr>
        <a:xfrm>
          <a:off x="3057493" y="1608903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</a:t>
          </a:r>
          <a:r>
            <a:rPr lang="es-ES" sz="1200" kern="1200" dirty="0" smtClean="0"/>
            <a:t>Médicas</a:t>
          </a:r>
          <a:endParaRPr lang="es-ES" sz="1200" kern="1200" dirty="0" smtClean="0"/>
        </a:p>
      </dsp:txBody>
      <dsp:txXfrm>
        <a:off x="3057493" y="1608903"/>
        <a:ext cx="1262262" cy="631131"/>
      </dsp:txXfrm>
    </dsp:sp>
    <dsp:sp modelId="{3E4706AA-62C4-4DC9-AD6B-013CAC570708}">
      <dsp:nvSpPr>
        <dsp:cNvPr id="0" name=""/>
        <dsp:cNvSpPr/>
      </dsp:nvSpPr>
      <dsp:spPr>
        <a:xfrm>
          <a:off x="3057493" y="250510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057493" y="2505109"/>
        <a:ext cx="1262262" cy="631131"/>
      </dsp:txXfrm>
    </dsp:sp>
    <dsp:sp modelId="{BCC9A269-639D-4839-B894-82B3F960B3CF}">
      <dsp:nvSpPr>
        <dsp:cNvPr id="0" name=""/>
        <dsp:cNvSpPr/>
      </dsp:nvSpPr>
      <dsp:spPr>
        <a:xfrm>
          <a:off x="4584830" y="1608903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4584830" y="1608903"/>
        <a:ext cx="1262262" cy="631131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A5A2E-429F-404C-888E-1CBD2758013D}">
      <dsp:nvSpPr>
        <dsp:cNvPr id="0" name=""/>
        <dsp:cNvSpPr/>
      </dsp:nvSpPr>
      <dsp:spPr>
        <a:xfrm>
          <a:off x="4387154" y="997807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584"/>
              </a:lnTo>
              <a:lnTo>
                <a:pt x="145078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72EB-CDC3-4774-9706-862E3483FE37}">
      <dsp:nvSpPr>
        <dsp:cNvPr id="0" name=""/>
        <dsp:cNvSpPr/>
      </dsp:nvSpPr>
      <dsp:spPr>
        <a:xfrm>
          <a:off x="4242075" y="997807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1616584"/>
              </a:lnTo>
              <a:lnTo>
                <a:pt x="0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387154" y="997807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80"/>
              </a:lnTo>
              <a:lnTo>
                <a:pt x="145078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242075" y="997807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635580"/>
              </a:lnTo>
              <a:lnTo>
                <a:pt x="0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387154" y="997807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3689474" y="2107087"/>
              </a:lnTo>
              <a:lnTo>
                <a:pt x="3689474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6359056" y="3940820"/>
          <a:ext cx="91440" cy="201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7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997807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2017622" y="2107087"/>
              </a:lnTo>
              <a:lnTo>
                <a:pt x="2017622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41433" y="997807"/>
          <a:ext cx="91440" cy="2252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369531" y="997807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2017622" y="0"/>
              </a:moveTo>
              <a:lnTo>
                <a:pt x="2017622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97679" y="997807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3689474" y="0"/>
              </a:moveTo>
              <a:lnTo>
                <a:pt x="3689474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62460" y="306958"/>
          <a:ext cx="2049387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</a:t>
          </a:r>
          <a:r>
            <a:rPr lang="es-ES" sz="1200" kern="1200" dirty="0" smtClean="0"/>
            <a:t>Salud</a:t>
          </a:r>
          <a:endParaRPr lang="es-ES" sz="1200" kern="1200" dirty="0"/>
        </a:p>
      </dsp:txBody>
      <dsp:txXfrm>
        <a:off x="3362460" y="306958"/>
        <a:ext cx="2049387" cy="690848"/>
      </dsp:txXfrm>
    </dsp:sp>
    <dsp:sp modelId="{3D7ED4C6-66A3-437F-971A-990AE29CF41B}">
      <dsp:nvSpPr>
        <dsp:cNvPr id="0" name=""/>
        <dsp:cNvSpPr/>
      </dsp:nvSpPr>
      <dsp:spPr>
        <a:xfrm>
          <a:off x="6830" y="3249972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  <a:endParaRPr lang="es-ES" sz="1200" kern="1200" dirty="0" smtClean="0"/>
        </a:p>
      </dsp:txBody>
      <dsp:txXfrm>
        <a:off x="6830" y="3249972"/>
        <a:ext cx="1381696" cy="690848"/>
      </dsp:txXfrm>
    </dsp:sp>
    <dsp:sp modelId="{5450D244-7FB1-4374-A3C1-877B6C5BDF75}">
      <dsp:nvSpPr>
        <dsp:cNvPr id="0" name=""/>
        <dsp:cNvSpPr/>
      </dsp:nvSpPr>
      <dsp:spPr>
        <a:xfrm>
          <a:off x="1678683" y="3249972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678683" y="3249972"/>
        <a:ext cx="1381696" cy="690848"/>
      </dsp:txXfrm>
    </dsp:sp>
    <dsp:sp modelId="{0E678A76-6E17-47DA-8442-16CB50B2BBE5}">
      <dsp:nvSpPr>
        <dsp:cNvPr id="0" name=""/>
        <dsp:cNvSpPr/>
      </dsp:nvSpPr>
      <dsp:spPr>
        <a:xfrm>
          <a:off x="3350536" y="3249972"/>
          <a:ext cx="2073235" cy="1421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Médico(a</a:t>
          </a:r>
          <a:r>
            <a:rPr lang="es-ES" sz="1200" kern="1200" dirty="0" smtClean="0"/>
            <a:t>) Familiar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Ginecólogo(a)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Técnico(a</a:t>
          </a:r>
          <a:r>
            <a:rPr lang="es-ES" sz="1200" kern="1200" dirty="0" smtClean="0"/>
            <a:t>) Radiólogo(a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350536" y="3249972"/>
        <a:ext cx="2073235" cy="1421675"/>
      </dsp:txXfrm>
    </dsp:sp>
    <dsp:sp modelId="{0BC3837E-A42B-4823-8BA1-85D4CFB7F960}">
      <dsp:nvSpPr>
        <dsp:cNvPr id="0" name=""/>
        <dsp:cNvSpPr/>
      </dsp:nvSpPr>
      <dsp:spPr>
        <a:xfrm>
          <a:off x="5713928" y="3249972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713928" y="3249972"/>
        <a:ext cx="1381696" cy="690848"/>
      </dsp:txXfrm>
    </dsp:sp>
    <dsp:sp modelId="{F0FB9C97-AC6F-4752-977F-CEC09BD2DB98}">
      <dsp:nvSpPr>
        <dsp:cNvPr id="0" name=""/>
        <dsp:cNvSpPr/>
      </dsp:nvSpPr>
      <dsp:spPr>
        <a:xfrm>
          <a:off x="5713928" y="414260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5713928" y="4142603"/>
        <a:ext cx="1381696" cy="690848"/>
      </dsp:txXfrm>
    </dsp:sp>
    <dsp:sp modelId="{39466AD7-D0E6-4CEF-8AA2-938B8F8053AB}">
      <dsp:nvSpPr>
        <dsp:cNvPr id="0" name=""/>
        <dsp:cNvSpPr/>
      </dsp:nvSpPr>
      <dsp:spPr>
        <a:xfrm>
          <a:off x="7385780" y="3249972"/>
          <a:ext cx="1381696" cy="1297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385780" y="3249972"/>
        <a:ext cx="1381696" cy="1297917"/>
      </dsp:txXfrm>
    </dsp:sp>
    <dsp:sp modelId="{D14CC8D6-A8C8-4ECD-8578-6E445F5F15C0}">
      <dsp:nvSpPr>
        <dsp:cNvPr id="0" name=""/>
        <dsp:cNvSpPr/>
      </dsp:nvSpPr>
      <dsp:spPr>
        <a:xfrm>
          <a:off x="2860379" y="128796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860379" y="1287963"/>
        <a:ext cx="1381696" cy="690848"/>
      </dsp:txXfrm>
    </dsp:sp>
    <dsp:sp modelId="{2338BDBC-0600-4BB1-B982-D431E88A7ACC}">
      <dsp:nvSpPr>
        <dsp:cNvPr id="0" name=""/>
        <dsp:cNvSpPr/>
      </dsp:nvSpPr>
      <dsp:spPr>
        <a:xfrm>
          <a:off x="4532232" y="128796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4532232" y="1287963"/>
        <a:ext cx="1381696" cy="690848"/>
      </dsp:txXfrm>
    </dsp:sp>
    <dsp:sp modelId="{F05EAF32-1425-4DA5-AE18-C1C1551D55AC}">
      <dsp:nvSpPr>
        <dsp:cNvPr id="0" name=""/>
        <dsp:cNvSpPr/>
      </dsp:nvSpPr>
      <dsp:spPr>
        <a:xfrm>
          <a:off x="2860379" y="2268967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2860379" y="2268967"/>
        <a:ext cx="1381696" cy="690848"/>
      </dsp:txXfrm>
    </dsp:sp>
    <dsp:sp modelId="{76E05969-6592-4B29-B960-8EC73AF2A182}">
      <dsp:nvSpPr>
        <dsp:cNvPr id="0" name=""/>
        <dsp:cNvSpPr/>
      </dsp:nvSpPr>
      <dsp:spPr>
        <a:xfrm>
          <a:off x="4532232" y="2268967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Centro de </a:t>
          </a:r>
          <a:r>
            <a:rPr lang="es-ES" sz="1200" kern="1200" dirty="0" smtClean="0"/>
            <a:t>Salud</a:t>
          </a:r>
          <a:endParaRPr lang="es-ES" sz="1200" kern="1200" dirty="0" smtClean="0"/>
        </a:p>
      </dsp:txBody>
      <dsp:txXfrm>
        <a:off x="4532232" y="2268967"/>
        <a:ext cx="1381696" cy="690848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</a:t>
          </a:r>
          <a:r>
            <a:rPr lang="es-ES" sz="1200" kern="1200" dirty="0" smtClean="0"/>
            <a:t>Felino</a:t>
          </a:r>
          <a:endParaRPr lang="es-ES" sz="1200" kern="1200" dirty="0" smtClean="0"/>
        </a:p>
      </dsp:txBody>
      <dsp:txXfrm>
        <a:off x="2156891" y="321071"/>
        <a:ext cx="1782216" cy="891108"/>
      </dsp:txXfrm>
    </dsp:sp>
    <dsp:sp modelId="{387C43B6-69BF-47F6-8DDD-4E15C59F4D6D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  <a:endParaRPr lang="es-ES" sz="1200" kern="1200" dirty="0" smtClean="0"/>
        </a:p>
      </dsp:txBody>
      <dsp:txXfrm>
        <a:off x="409" y="2851819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Capturadores</a:t>
          </a:r>
          <a:r>
            <a:rPr lang="es-ES" sz="1200" kern="1200" dirty="0" smtClean="0"/>
            <a:t>(as)</a:t>
          </a:r>
          <a:endParaRPr lang="es-ES" sz="1200" kern="1200" dirty="0" smtClean="0"/>
        </a:p>
      </dsp:txBody>
      <dsp:txXfrm>
        <a:off x="2156891" y="2851819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Veterinarios(as)</a:t>
          </a:r>
          <a:endParaRPr lang="es-ES" sz="1200" kern="1200" dirty="0" smtClean="0"/>
        </a:p>
      </dsp:txBody>
      <dsp:txXfrm>
        <a:off x="4313373" y="2851819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078650" y="1586445"/>
        <a:ext cx="1782216" cy="891108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91F3B-C841-488A-AE60-82093F2795F8}">
      <dsp:nvSpPr>
        <dsp:cNvPr id="0" name=""/>
        <dsp:cNvSpPr/>
      </dsp:nvSpPr>
      <dsp:spPr>
        <a:xfrm>
          <a:off x="1970504" y="3388699"/>
          <a:ext cx="91440" cy="3813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3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1970219" y="1964134"/>
          <a:ext cx="91440" cy="3692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6004" y="0"/>
              </a:lnTo>
              <a:lnTo>
                <a:pt x="46004" y="3692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99308" y="931255"/>
          <a:ext cx="3233263" cy="1032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</a:t>
          </a:r>
          <a:r>
            <a:rPr lang="es-ES" sz="1200" kern="1200" dirty="0" smtClean="0"/>
            <a:t>Prioritarios</a:t>
          </a:r>
          <a:endParaRPr lang="es-ES" sz="1200" kern="1200" dirty="0" smtClean="0"/>
        </a:p>
      </dsp:txBody>
      <dsp:txXfrm>
        <a:off x="399308" y="931255"/>
        <a:ext cx="3233263" cy="1032878"/>
      </dsp:txXfrm>
    </dsp:sp>
    <dsp:sp modelId="{C49571D2-F9E1-4DE2-931F-F8FA277B80FB}">
      <dsp:nvSpPr>
        <dsp:cNvPr id="0" name=""/>
        <dsp:cNvSpPr/>
      </dsp:nvSpPr>
      <dsp:spPr>
        <a:xfrm>
          <a:off x="928580" y="2333351"/>
          <a:ext cx="2175286" cy="1055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928580" y="2333351"/>
        <a:ext cx="2175286" cy="1055348"/>
      </dsp:txXfrm>
    </dsp:sp>
    <dsp:sp modelId="{51D3928A-6004-48B0-8538-4BF3F6E23C85}">
      <dsp:nvSpPr>
        <dsp:cNvPr id="0" name=""/>
        <dsp:cNvSpPr/>
      </dsp:nvSpPr>
      <dsp:spPr>
        <a:xfrm>
          <a:off x="533721" y="3770062"/>
          <a:ext cx="2965004" cy="146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533721" y="3770062"/>
        <a:ext cx="2965004" cy="1465881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Religiosos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" y="504048"/>
        <a:ext cx="3022942" cy="11322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025403" y="2537770"/>
          <a:ext cx="769796" cy="513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13"/>
              </a:lnTo>
              <a:lnTo>
                <a:pt x="769796" y="379713"/>
              </a:lnTo>
              <a:lnTo>
                <a:pt x="769796" y="51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255607" y="2537770"/>
          <a:ext cx="769796" cy="513314"/>
        </a:xfrm>
        <a:custGeom>
          <a:avLst/>
          <a:gdLst/>
          <a:ahLst/>
          <a:cxnLst/>
          <a:rect l="0" t="0" r="0" b="0"/>
          <a:pathLst>
            <a:path>
              <a:moveTo>
                <a:pt x="769796" y="0"/>
              </a:moveTo>
              <a:lnTo>
                <a:pt x="769796" y="379713"/>
              </a:lnTo>
              <a:lnTo>
                <a:pt x="0" y="379713"/>
              </a:lnTo>
              <a:lnTo>
                <a:pt x="0" y="51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142816" y="1910571"/>
          <a:ext cx="1882587" cy="26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0"/>
              </a:lnTo>
              <a:lnTo>
                <a:pt x="1882587" y="133600"/>
              </a:lnTo>
              <a:lnTo>
                <a:pt x="1882587" y="26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83DCF-5BEC-47C9-A0F4-1EB40F853946}">
      <dsp:nvSpPr>
        <dsp:cNvPr id="0" name=""/>
        <dsp:cNvSpPr/>
      </dsp:nvSpPr>
      <dsp:spPr>
        <a:xfrm>
          <a:off x="2176422" y="2789773"/>
          <a:ext cx="1539592" cy="26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0"/>
              </a:lnTo>
              <a:lnTo>
                <a:pt x="1539592" y="133600"/>
              </a:lnTo>
              <a:lnTo>
                <a:pt x="1539592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58229-B2DA-486B-A969-08121C4A6998}">
      <dsp:nvSpPr>
        <dsp:cNvPr id="0" name=""/>
        <dsp:cNvSpPr/>
      </dsp:nvSpPr>
      <dsp:spPr>
        <a:xfrm>
          <a:off x="2130702" y="2789773"/>
          <a:ext cx="91440" cy="267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494D4-6831-427F-A5DD-A460FDF85822}">
      <dsp:nvSpPr>
        <dsp:cNvPr id="0" name=""/>
        <dsp:cNvSpPr/>
      </dsp:nvSpPr>
      <dsp:spPr>
        <a:xfrm>
          <a:off x="636830" y="2789773"/>
          <a:ext cx="1539592" cy="267201"/>
        </a:xfrm>
        <a:custGeom>
          <a:avLst/>
          <a:gdLst/>
          <a:ahLst/>
          <a:cxnLst/>
          <a:rect l="0" t="0" r="0" b="0"/>
          <a:pathLst>
            <a:path>
              <a:moveTo>
                <a:pt x="1539592" y="0"/>
              </a:moveTo>
              <a:lnTo>
                <a:pt x="1539592" y="133600"/>
              </a:lnTo>
              <a:lnTo>
                <a:pt x="0" y="133600"/>
              </a:lnTo>
              <a:lnTo>
                <a:pt x="0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176422" y="1910571"/>
          <a:ext cx="1966393" cy="267201"/>
        </a:xfrm>
        <a:custGeom>
          <a:avLst/>
          <a:gdLst/>
          <a:ahLst/>
          <a:cxnLst/>
          <a:rect l="0" t="0" r="0" b="0"/>
          <a:pathLst>
            <a:path>
              <a:moveTo>
                <a:pt x="1966393" y="0"/>
              </a:moveTo>
              <a:lnTo>
                <a:pt x="1966393" y="133600"/>
              </a:lnTo>
              <a:lnTo>
                <a:pt x="0" y="133600"/>
              </a:lnTo>
              <a:lnTo>
                <a:pt x="0" y="26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3062817" y="1274375"/>
          <a:ext cx="2159997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62817" y="1274375"/>
        <a:ext cx="2159997" cy="636195"/>
      </dsp:txXfrm>
    </dsp:sp>
    <dsp:sp modelId="{7B658CFB-8011-47EE-A5F8-BFDDDA227166}">
      <dsp:nvSpPr>
        <dsp:cNvPr id="0" name=""/>
        <dsp:cNvSpPr/>
      </dsp:nvSpPr>
      <dsp:spPr>
        <a:xfrm>
          <a:off x="1540227" y="2177773"/>
          <a:ext cx="1272390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0227" y="2177773"/>
        <a:ext cx="1272390" cy="612000"/>
      </dsp:txXfrm>
    </dsp:sp>
    <dsp:sp modelId="{E54347ED-FC84-4072-A4CF-49CCF081AD45}">
      <dsp:nvSpPr>
        <dsp:cNvPr id="0" name=""/>
        <dsp:cNvSpPr/>
      </dsp:nvSpPr>
      <dsp:spPr>
        <a:xfrm>
          <a:off x="635" y="3056975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5" y="3056975"/>
        <a:ext cx="1272390" cy="636195"/>
      </dsp:txXfrm>
    </dsp:sp>
    <dsp:sp modelId="{BF25BA90-64ED-4ACD-B273-C084258BDA2A}">
      <dsp:nvSpPr>
        <dsp:cNvPr id="0" name=""/>
        <dsp:cNvSpPr/>
      </dsp:nvSpPr>
      <dsp:spPr>
        <a:xfrm>
          <a:off x="1540227" y="3056975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0227" y="3056975"/>
        <a:ext cx="1272390" cy="636195"/>
      </dsp:txXfrm>
    </dsp:sp>
    <dsp:sp modelId="{8A0E1643-1DC6-47DC-B9AC-5A5EB10D169C}">
      <dsp:nvSpPr>
        <dsp:cNvPr id="0" name=""/>
        <dsp:cNvSpPr/>
      </dsp:nvSpPr>
      <dsp:spPr>
        <a:xfrm>
          <a:off x="3079819" y="3056975"/>
          <a:ext cx="1272390" cy="637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sp:txBody>
      <dsp:txXfrm>
        <a:off x="3079819" y="3056975"/>
        <a:ext cx="1272390" cy="637200"/>
      </dsp:txXfrm>
    </dsp:sp>
    <dsp:sp modelId="{7143B0EB-96B0-45D8-96D8-881F24DD0577}">
      <dsp:nvSpPr>
        <dsp:cNvPr id="0" name=""/>
        <dsp:cNvSpPr/>
      </dsp:nvSpPr>
      <dsp:spPr>
        <a:xfrm>
          <a:off x="5305402" y="2177773"/>
          <a:ext cx="1440002" cy="3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Patrimonio Seguro</a:t>
          </a:r>
          <a:endParaRPr lang="es-ES" sz="1200" b="0" kern="1200" dirty="0"/>
        </a:p>
      </dsp:txBody>
      <dsp:txXfrm>
        <a:off x="5305402" y="2177773"/>
        <a:ext cx="1440002" cy="359997"/>
      </dsp:txXfrm>
    </dsp:sp>
    <dsp:sp modelId="{B136A9E3-EA26-49DA-99C0-2F250FEAEB60}">
      <dsp:nvSpPr>
        <dsp:cNvPr id="0" name=""/>
        <dsp:cNvSpPr/>
      </dsp:nvSpPr>
      <dsp:spPr>
        <a:xfrm>
          <a:off x="4619412" y="3051084"/>
          <a:ext cx="1272390" cy="637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619412" y="3051084"/>
        <a:ext cx="1272390" cy="637200"/>
      </dsp:txXfrm>
    </dsp:sp>
    <dsp:sp modelId="{74ACC1DE-8831-4FA8-830B-53FE41B71B2B}">
      <dsp:nvSpPr>
        <dsp:cNvPr id="0" name=""/>
        <dsp:cNvSpPr/>
      </dsp:nvSpPr>
      <dsp:spPr>
        <a:xfrm>
          <a:off x="6159004" y="3051084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6159004" y="3051084"/>
        <a:ext cx="1272390" cy="636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07/08/2019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07/08/2019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95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5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07/08/2019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07/08/2019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0.xml"/><Relationship Id="rId7" Type="http://schemas.microsoft.com/office/2007/relationships/diagramDrawing" Target="../diagrams/drawing7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0.xml"/><Relationship Id="rId5" Type="http://schemas.openxmlformats.org/officeDocument/2006/relationships/diagramQuickStyle" Target="../diagrams/quickStyle70.xml"/><Relationship Id="rId4" Type="http://schemas.openxmlformats.org/officeDocument/2006/relationships/diagramLayout" Target="../diagrams/layout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2.xml"/><Relationship Id="rId7" Type="http://schemas.microsoft.com/office/2007/relationships/diagramDrawing" Target="../diagrams/drawing7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4" Type="http://schemas.openxmlformats.org/officeDocument/2006/relationships/diagramLayout" Target="../diagrams/layout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85353269"/>
              </p:ext>
            </p:extLst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170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47428443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47072428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17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64522357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2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20113091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5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39958698"/>
              </p:ext>
            </p:extLst>
          </p:nvPr>
        </p:nvGraphicFramePr>
        <p:xfrm>
          <a:off x="2411760" y="1772816"/>
          <a:ext cx="460851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29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00851849"/>
              </p:ext>
            </p:extLst>
          </p:nvPr>
        </p:nvGraphicFramePr>
        <p:xfrm>
          <a:off x="179512" y="695824"/>
          <a:ext cx="8795792" cy="577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2287057"/>
              </p:ext>
            </p:extLst>
          </p:nvPr>
        </p:nvGraphicFramePr>
        <p:xfrm>
          <a:off x="755576" y="1484784"/>
          <a:ext cx="758225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0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29079354"/>
              </p:ext>
            </p:extLst>
          </p:nvPr>
        </p:nvGraphicFramePr>
        <p:xfrm>
          <a:off x="147565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18389073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52722852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90646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65905895"/>
              </p:ext>
            </p:extLst>
          </p:nvPr>
        </p:nvGraphicFramePr>
        <p:xfrm>
          <a:off x="358660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0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2139857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1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7439393"/>
              </p:ext>
            </p:extLst>
          </p:nvPr>
        </p:nvGraphicFramePr>
        <p:xfrm>
          <a:off x="1259632" y="1628800"/>
          <a:ext cx="70567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256395"/>
              </p:ext>
            </p:extLst>
          </p:nvPr>
        </p:nvGraphicFramePr>
        <p:xfrm>
          <a:off x="755576" y="1124744"/>
          <a:ext cx="7776864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14147071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8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44046151"/>
              </p:ext>
            </p:extLst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9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37740846"/>
              </p:ext>
            </p:extLst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6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95706058"/>
              </p:ext>
            </p:extLst>
          </p:nvPr>
        </p:nvGraphicFramePr>
        <p:xfrm>
          <a:off x="539552" y="1052736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26531815"/>
              </p:ext>
            </p:extLst>
          </p:nvPr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87631711"/>
              </p:ext>
            </p:extLst>
          </p:nvPr>
        </p:nvGraphicFramePr>
        <p:xfrm>
          <a:off x="683568" y="1340768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2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98354437"/>
              </p:ext>
            </p:extLst>
          </p:nvPr>
        </p:nvGraphicFramePr>
        <p:xfrm>
          <a:off x="382559" y="1340768"/>
          <a:ext cx="8206640" cy="5127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1670796"/>
              </p:ext>
            </p:extLst>
          </p:nvPr>
        </p:nvGraphicFramePr>
        <p:xfrm>
          <a:off x="467544" y="1196752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8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38389773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13749427"/>
              </p:ext>
            </p:extLst>
          </p:nvPr>
        </p:nvGraphicFramePr>
        <p:xfrm>
          <a:off x="1403648" y="1556792"/>
          <a:ext cx="6292382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45589457"/>
              </p:ext>
            </p:extLst>
          </p:nvPr>
        </p:nvGraphicFramePr>
        <p:xfrm>
          <a:off x="251520" y="908720"/>
          <a:ext cx="8782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5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6457297"/>
              </p:ext>
            </p:extLst>
          </p:nvPr>
        </p:nvGraphicFramePr>
        <p:xfrm>
          <a:off x="15003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41244057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33452730"/>
              </p:ext>
            </p:extLst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8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69343056"/>
              </p:ext>
            </p:extLst>
          </p:nvPr>
        </p:nvGraphicFramePr>
        <p:xfrm>
          <a:off x="755576" y="1484784"/>
          <a:ext cx="7691038" cy="440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9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04864858"/>
              </p:ext>
            </p:extLst>
          </p:nvPr>
        </p:nvGraphicFramePr>
        <p:xfrm>
          <a:off x="225921" y="849812"/>
          <a:ext cx="8738567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2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81132401"/>
              </p:ext>
            </p:extLst>
          </p:nvPr>
        </p:nvGraphicFramePr>
        <p:xfrm>
          <a:off x="179512" y="1628800"/>
          <a:ext cx="8782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14505297"/>
              </p:ext>
            </p:extLst>
          </p:nvPr>
        </p:nvGraphicFramePr>
        <p:xfrm>
          <a:off x="755576" y="1844824"/>
          <a:ext cx="7920879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7213560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4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06188123"/>
              </p:ext>
            </p:extLst>
          </p:nvPr>
        </p:nvGraphicFramePr>
        <p:xfrm>
          <a:off x="361025" y="1124744"/>
          <a:ext cx="8421710" cy="529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64699392"/>
              </p:ext>
            </p:extLst>
          </p:nvPr>
        </p:nvGraphicFramePr>
        <p:xfrm>
          <a:off x="100820" y="1066366"/>
          <a:ext cx="8935676" cy="50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0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31656108"/>
              </p:ext>
            </p:extLst>
          </p:nvPr>
        </p:nvGraphicFramePr>
        <p:xfrm>
          <a:off x="2267744" y="2132856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4135878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3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8024787"/>
              </p:ext>
            </p:extLst>
          </p:nvPr>
        </p:nvGraphicFramePr>
        <p:xfrm>
          <a:off x="1619672" y="1340768"/>
          <a:ext cx="6096000" cy="520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6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48662402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71263967"/>
              </p:ext>
            </p:extLst>
          </p:nvPr>
        </p:nvGraphicFramePr>
        <p:xfrm>
          <a:off x="1524000" y="1663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6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83942097"/>
              </p:ext>
            </p:extLst>
          </p:nvPr>
        </p:nvGraphicFramePr>
        <p:xfrm>
          <a:off x="2195736" y="2612700"/>
          <a:ext cx="4802945" cy="240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05465549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05285960"/>
              </p:ext>
            </p:extLst>
          </p:nvPr>
        </p:nvGraphicFramePr>
        <p:xfrm>
          <a:off x="1524000" y="17003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56630097"/>
              </p:ext>
            </p:extLst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6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82645834"/>
              </p:ext>
            </p:extLst>
          </p:nvPr>
        </p:nvGraphicFramePr>
        <p:xfrm>
          <a:off x="231261" y="1617794"/>
          <a:ext cx="8681478" cy="46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45524052"/>
              </p:ext>
            </p:extLst>
          </p:nvPr>
        </p:nvGraphicFramePr>
        <p:xfrm>
          <a:off x="1247560" y="1674936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52944258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1574923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20115758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14668268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8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73865772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1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07848476"/>
              </p:ext>
            </p:extLst>
          </p:nvPr>
        </p:nvGraphicFramePr>
        <p:xfrm>
          <a:off x="1979712" y="2326178"/>
          <a:ext cx="5184576" cy="32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7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6508325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3663208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0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8236435"/>
              </p:ext>
            </p:extLst>
          </p:nvPr>
        </p:nvGraphicFramePr>
        <p:xfrm>
          <a:off x="2303748" y="2492896"/>
          <a:ext cx="4536504" cy="29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35030297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56739196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82463163"/>
              </p:ext>
            </p:extLst>
          </p:nvPr>
        </p:nvGraphicFramePr>
        <p:xfrm>
          <a:off x="1395458" y="2060848"/>
          <a:ext cx="6353083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4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21059641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7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25221246"/>
              </p:ext>
            </p:extLst>
          </p:nvPr>
        </p:nvGraphicFramePr>
        <p:xfrm>
          <a:off x="683568" y="883277"/>
          <a:ext cx="77768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0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66959484"/>
              </p:ext>
            </p:extLst>
          </p:nvPr>
        </p:nvGraphicFramePr>
        <p:xfrm>
          <a:off x="1763688" y="1268760"/>
          <a:ext cx="57606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0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89161779"/>
              </p:ext>
            </p:extLst>
          </p:nvPr>
        </p:nvGraphicFramePr>
        <p:xfrm>
          <a:off x="1547664" y="1196752"/>
          <a:ext cx="6096000" cy="578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8018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9961352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0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95506641"/>
              </p:ext>
            </p:extLst>
          </p:nvPr>
        </p:nvGraphicFramePr>
        <p:xfrm>
          <a:off x="3059832" y="1124744"/>
          <a:ext cx="3168352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8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44462799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86203227"/>
              </p:ext>
            </p:extLst>
          </p:nvPr>
        </p:nvGraphicFramePr>
        <p:xfrm>
          <a:off x="539552" y="1052736"/>
          <a:ext cx="7836152" cy="561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77437862"/>
              </p:ext>
            </p:extLst>
          </p:nvPr>
        </p:nvGraphicFramePr>
        <p:xfrm>
          <a:off x="1403648" y="620688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7745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0740721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4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2094508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2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00924289"/>
              </p:ext>
            </p:extLst>
          </p:nvPr>
        </p:nvGraphicFramePr>
        <p:xfrm>
          <a:off x="827584" y="980729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2080691"/>
              </p:ext>
            </p:extLst>
          </p:nvPr>
        </p:nvGraphicFramePr>
        <p:xfrm>
          <a:off x="611560" y="1124744"/>
          <a:ext cx="8032307" cy="534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13194185"/>
              </p:ext>
            </p:extLst>
          </p:nvPr>
        </p:nvGraphicFramePr>
        <p:xfrm>
          <a:off x="396298" y="923113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9615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41989001"/>
              </p:ext>
            </p:extLst>
          </p:nvPr>
        </p:nvGraphicFramePr>
        <p:xfrm>
          <a:off x="251520" y="1268760"/>
          <a:ext cx="875001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9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59807708"/>
              </p:ext>
            </p:extLst>
          </p:nvPr>
        </p:nvGraphicFramePr>
        <p:xfrm>
          <a:off x="395536" y="885139"/>
          <a:ext cx="8352928" cy="571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26200203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56850488"/>
              </p:ext>
            </p:extLst>
          </p:nvPr>
        </p:nvGraphicFramePr>
        <p:xfrm>
          <a:off x="251520" y="885139"/>
          <a:ext cx="8568952" cy="57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3186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64612875"/>
              </p:ext>
            </p:extLst>
          </p:nvPr>
        </p:nvGraphicFramePr>
        <p:xfrm>
          <a:off x="107504" y="885139"/>
          <a:ext cx="8856984" cy="569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33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6320481"/>
              </p:ext>
            </p:extLst>
          </p:nvPr>
        </p:nvGraphicFramePr>
        <p:xfrm>
          <a:off x="1619672" y="1196752"/>
          <a:ext cx="5951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604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602471" y="3043615"/>
            <a:ext cx="793905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48365133"/>
              </p:ext>
            </p:extLst>
          </p:nvPr>
        </p:nvGraphicFramePr>
        <p:xfrm>
          <a:off x="755576" y="1556792"/>
          <a:ext cx="784887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34431006"/>
              </p:ext>
            </p:extLst>
          </p:nvPr>
        </p:nvGraphicFramePr>
        <p:xfrm>
          <a:off x="1547664" y="1700808"/>
          <a:ext cx="576064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81997712"/>
              </p:ext>
            </p:extLst>
          </p:nvPr>
        </p:nvGraphicFramePr>
        <p:xfrm>
          <a:off x="971600" y="1340768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33998213"/>
              </p:ext>
            </p:extLst>
          </p:nvPr>
        </p:nvGraphicFramePr>
        <p:xfrm>
          <a:off x="107504" y="980728"/>
          <a:ext cx="8904586" cy="470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7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74388213"/>
              </p:ext>
            </p:extLst>
          </p:nvPr>
        </p:nvGraphicFramePr>
        <p:xfrm>
          <a:off x="190180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8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del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56743323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9649074"/>
              </p:ext>
            </p:extLst>
          </p:nvPr>
        </p:nvGraphicFramePr>
        <p:xfrm>
          <a:off x="2555776" y="1052736"/>
          <a:ext cx="40324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10801</TotalTime>
  <Words>2600</Words>
  <Application>Microsoft Office PowerPoint</Application>
  <PresentationFormat>Presentación en pantalla (4:3)</PresentationFormat>
  <Paragraphs>834</Paragraphs>
  <Slides>100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100</vt:i4>
      </vt:variant>
    </vt:vector>
  </HeadingPairs>
  <TitlesOfParts>
    <vt:vector size="105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Kassandra Elizabeth Rojas Rangel</cp:lastModifiedBy>
  <cp:revision>1431</cp:revision>
  <cp:lastPrinted>2019-08-06T22:11:25Z</cp:lastPrinted>
  <dcterms:created xsi:type="dcterms:W3CDTF">2018-05-18T00:47:28Z</dcterms:created>
  <dcterms:modified xsi:type="dcterms:W3CDTF">2019-08-07T16:08:30Z</dcterms:modified>
</cp:coreProperties>
</file>